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61"/>
  </p:notesMasterIdLst>
  <p:handoutMasterIdLst>
    <p:handoutMasterId r:id="rId62"/>
  </p:handoutMasterIdLst>
  <p:sldIdLst>
    <p:sldId id="318" r:id="rId3"/>
    <p:sldId id="393" r:id="rId4"/>
    <p:sldId id="400" r:id="rId5"/>
    <p:sldId id="361" r:id="rId6"/>
    <p:sldId id="362" r:id="rId7"/>
    <p:sldId id="363" r:id="rId8"/>
    <p:sldId id="364" r:id="rId9"/>
    <p:sldId id="402" r:id="rId10"/>
    <p:sldId id="403" r:id="rId11"/>
    <p:sldId id="404" r:id="rId12"/>
    <p:sldId id="365" r:id="rId13"/>
    <p:sldId id="333" r:id="rId14"/>
    <p:sldId id="335" r:id="rId15"/>
    <p:sldId id="336" r:id="rId16"/>
    <p:sldId id="341" r:id="rId17"/>
    <p:sldId id="394" r:id="rId18"/>
    <p:sldId id="395" r:id="rId19"/>
    <p:sldId id="370" r:id="rId20"/>
    <p:sldId id="396" r:id="rId21"/>
    <p:sldId id="397" r:id="rId22"/>
    <p:sldId id="398" r:id="rId23"/>
    <p:sldId id="369" r:id="rId24"/>
    <p:sldId id="371" r:id="rId25"/>
    <p:sldId id="399" r:id="rId26"/>
    <p:sldId id="352" r:id="rId27"/>
    <p:sldId id="379" r:id="rId28"/>
    <p:sldId id="353" r:id="rId29"/>
    <p:sldId id="380" r:id="rId30"/>
    <p:sldId id="354" r:id="rId31"/>
    <p:sldId id="355" r:id="rId32"/>
    <p:sldId id="356" r:id="rId33"/>
    <p:sldId id="357" r:id="rId34"/>
    <p:sldId id="358" r:id="rId35"/>
    <p:sldId id="359" r:id="rId36"/>
    <p:sldId id="373" r:id="rId37"/>
    <p:sldId id="374" r:id="rId38"/>
    <p:sldId id="360" r:id="rId39"/>
    <p:sldId id="375" r:id="rId40"/>
    <p:sldId id="376" r:id="rId41"/>
    <p:sldId id="367" r:id="rId42"/>
    <p:sldId id="377" r:id="rId43"/>
    <p:sldId id="378" r:id="rId44"/>
    <p:sldId id="366" r:id="rId45"/>
    <p:sldId id="368" r:id="rId46"/>
    <p:sldId id="381" r:id="rId47"/>
    <p:sldId id="388" r:id="rId48"/>
    <p:sldId id="382" r:id="rId49"/>
    <p:sldId id="383" r:id="rId50"/>
    <p:sldId id="389" r:id="rId51"/>
    <p:sldId id="390" r:id="rId52"/>
    <p:sldId id="391" r:id="rId53"/>
    <p:sldId id="392" r:id="rId54"/>
    <p:sldId id="384" r:id="rId55"/>
    <p:sldId id="385" r:id="rId56"/>
    <p:sldId id="386" r:id="rId57"/>
    <p:sldId id="387" r:id="rId58"/>
    <p:sldId id="401" r:id="rId59"/>
    <p:sldId id="294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5" d="100"/>
          <a:sy n="215" d="100"/>
        </p:scale>
        <p:origin x="136" y="16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A4CA6-56C8-4C61-BDEB-A415084A199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DA0250C-F447-4202-A0DD-712CC32AF5A9}">
      <dgm:prSet/>
      <dgm:spPr/>
      <dgm:t>
        <a:bodyPr/>
        <a:lstStyle/>
        <a:p>
          <a:r>
            <a:rPr lang="en-US"/>
            <a:t>What is the ESP32 (main features)</a:t>
          </a:r>
        </a:p>
      </dgm:t>
    </dgm:pt>
    <dgm:pt modelId="{98375CB1-69C5-4EC5-951F-3AA013F75F26}" type="parTrans" cxnId="{2694B733-1CAB-4122-BBC5-0C6E859EDF9E}">
      <dgm:prSet/>
      <dgm:spPr/>
      <dgm:t>
        <a:bodyPr/>
        <a:lstStyle/>
        <a:p>
          <a:endParaRPr lang="en-US"/>
        </a:p>
      </dgm:t>
    </dgm:pt>
    <dgm:pt modelId="{88E4FA4C-6FB4-4A20-A840-3A2BE8FDC1F4}" type="sibTrans" cxnId="{2694B733-1CAB-4122-BBC5-0C6E859EDF9E}">
      <dgm:prSet/>
      <dgm:spPr/>
      <dgm:t>
        <a:bodyPr/>
        <a:lstStyle/>
        <a:p>
          <a:endParaRPr lang="en-US"/>
        </a:p>
      </dgm:t>
    </dgm:pt>
    <dgm:pt modelId="{278B3B4A-AA78-444A-A046-3665B7BFD349}">
      <dgm:prSet/>
      <dgm:spPr/>
      <dgm:t>
        <a:bodyPr/>
        <a:lstStyle/>
        <a:p>
          <a:r>
            <a:rPr lang="en-US"/>
            <a:t>The ESP32 family of devices</a:t>
          </a:r>
        </a:p>
      </dgm:t>
    </dgm:pt>
    <dgm:pt modelId="{F183F2B9-9AEF-461A-BBD9-0D425F1B26E5}" type="parTrans" cxnId="{26A4DC66-7D39-427C-836E-1A5EDAE4C2C7}">
      <dgm:prSet/>
      <dgm:spPr/>
      <dgm:t>
        <a:bodyPr/>
        <a:lstStyle/>
        <a:p>
          <a:endParaRPr lang="en-US"/>
        </a:p>
      </dgm:t>
    </dgm:pt>
    <dgm:pt modelId="{008B185E-1218-4F96-B7E1-3B9591F9EAB2}" type="sibTrans" cxnId="{26A4DC66-7D39-427C-836E-1A5EDAE4C2C7}">
      <dgm:prSet/>
      <dgm:spPr/>
      <dgm:t>
        <a:bodyPr/>
        <a:lstStyle/>
        <a:p>
          <a:endParaRPr lang="en-US"/>
        </a:p>
      </dgm:t>
    </dgm:pt>
    <dgm:pt modelId="{A4CCBB56-1C6E-4FE2-B434-3FE59E04C0C0}">
      <dgm:prSet/>
      <dgm:spPr/>
      <dgm:t>
        <a:bodyPr/>
        <a:lstStyle/>
        <a:p>
          <a:r>
            <a:rPr lang="en-US"/>
            <a:t>Cool projects</a:t>
          </a:r>
        </a:p>
      </dgm:t>
    </dgm:pt>
    <dgm:pt modelId="{0B566148-DA72-4FCF-8B86-728C1E3CE579}" type="parTrans" cxnId="{3CD2D865-96B1-42C3-923F-9007756583D2}">
      <dgm:prSet/>
      <dgm:spPr/>
      <dgm:t>
        <a:bodyPr/>
        <a:lstStyle/>
        <a:p>
          <a:endParaRPr lang="en-US"/>
        </a:p>
      </dgm:t>
    </dgm:pt>
    <dgm:pt modelId="{37C65E3F-5CE9-495C-B622-0943B7685E8B}" type="sibTrans" cxnId="{3CD2D865-96B1-42C3-923F-9007756583D2}">
      <dgm:prSet/>
      <dgm:spPr/>
      <dgm:t>
        <a:bodyPr/>
        <a:lstStyle/>
        <a:p>
          <a:endParaRPr lang="en-US"/>
        </a:p>
      </dgm:t>
    </dgm:pt>
    <dgm:pt modelId="{179F64A9-BFA2-4EF1-B3FA-A51CA179AFB5}">
      <dgm:prSet/>
      <dgm:spPr/>
      <dgm:t>
        <a:bodyPr/>
        <a:lstStyle/>
        <a:p>
          <a:r>
            <a:rPr lang="en-US"/>
            <a:t>Device driver</a:t>
          </a:r>
        </a:p>
      </dgm:t>
    </dgm:pt>
    <dgm:pt modelId="{F4AA6D43-1B95-4546-992E-F7B1BF4F1D4D}" type="parTrans" cxnId="{DEDD1D9B-E8BC-46E6-8CB8-8261AEFA5FF2}">
      <dgm:prSet/>
      <dgm:spPr/>
      <dgm:t>
        <a:bodyPr/>
        <a:lstStyle/>
        <a:p>
          <a:endParaRPr lang="en-US"/>
        </a:p>
      </dgm:t>
    </dgm:pt>
    <dgm:pt modelId="{E15EE26C-3035-4572-A227-4DF69C6E6A80}" type="sibTrans" cxnId="{DEDD1D9B-E8BC-46E6-8CB8-8261AEFA5FF2}">
      <dgm:prSet/>
      <dgm:spPr/>
      <dgm:t>
        <a:bodyPr/>
        <a:lstStyle/>
        <a:p>
          <a:endParaRPr lang="en-US"/>
        </a:p>
      </dgm:t>
    </dgm:pt>
    <dgm:pt modelId="{9BD26276-DE29-4489-8624-27032EBC5E3B}">
      <dgm:prSet/>
      <dgm:spPr/>
      <dgm:t>
        <a:bodyPr/>
        <a:lstStyle/>
        <a:p>
          <a:r>
            <a:rPr lang="en-US"/>
            <a:t>Communication protocols</a:t>
          </a:r>
        </a:p>
      </dgm:t>
    </dgm:pt>
    <dgm:pt modelId="{859124AB-1998-4828-ACD4-348E6D83C9FE}" type="parTrans" cxnId="{9A8C8786-AADB-4A14-84AD-7B213292677E}">
      <dgm:prSet/>
      <dgm:spPr/>
      <dgm:t>
        <a:bodyPr/>
        <a:lstStyle/>
        <a:p>
          <a:endParaRPr lang="en-US"/>
        </a:p>
      </dgm:t>
    </dgm:pt>
    <dgm:pt modelId="{6F33DD79-6DD9-4F7B-A528-1637AC1699D9}" type="sibTrans" cxnId="{9A8C8786-AADB-4A14-84AD-7B213292677E}">
      <dgm:prSet/>
      <dgm:spPr/>
      <dgm:t>
        <a:bodyPr/>
        <a:lstStyle/>
        <a:p>
          <a:endParaRPr lang="en-US"/>
        </a:p>
      </dgm:t>
    </dgm:pt>
    <dgm:pt modelId="{CB1DB436-6435-4A55-823E-16C0ADE8C005}">
      <dgm:prSet/>
      <dgm:spPr/>
      <dgm:t>
        <a:bodyPr/>
        <a:lstStyle/>
        <a:p>
          <a:r>
            <a:rPr lang="en-US"/>
            <a:t>Advanced topics (Dual CPU – Multi Tasks, Queues)</a:t>
          </a:r>
        </a:p>
      </dgm:t>
    </dgm:pt>
    <dgm:pt modelId="{807715B7-CC23-498C-8BF3-427D0ED2C8C6}" type="parTrans" cxnId="{7503C8E7-166A-4553-99A5-B5F764C6440C}">
      <dgm:prSet/>
      <dgm:spPr/>
      <dgm:t>
        <a:bodyPr/>
        <a:lstStyle/>
        <a:p>
          <a:endParaRPr lang="en-US"/>
        </a:p>
      </dgm:t>
    </dgm:pt>
    <dgm:pt modelId="{6C77921B-87E9-4936-9C9F-A0B756335CB6}" type="sibTrans" cxnId="{7503C8E7-166A-4553-99A5-B5F764C6440C}">
      <dgm:prSet/>
      <dgm:spPr/>
      <dgm:t>
        <a:bodyPr/>
        <a:lstStyle/>
        <a:p>
          <a:endParaRPr lang="en-US"/>
        </a:p>
      </dgm:t>
    </dgm:pt>
    <dgm:pt modelId="{E8ED3F2A-EB9F-4146-8D2F-BE33C0634ACE}">
      <dgm:prSet/>
      <dgm:spPr/>
      <dgm:t>
        <a:bodyPr/>
        <a:lstStyle/>
        <a:p>
          <a:r>
            <a:rPr lang="en-US"/>
            <a:t>EEPROM and file system</a:t>
          </a:r>
        </a:p>
      </dgm:t>
    </dgm:pt>
    <dgm:pt modelId="{60AAE2A2-CCE3-4654-BA5F-C9C832F7ADA9}" type="parTrans" cxnId="{611A3A2D-C049-423E-B83E-AF540B35D5A2}">
      <dgm:prSet/>
      <dgm:spPr/>
      <dgm:t>
        <a:bodyPr/>
        <a:lstStyle/>
        <a:p>
          <a:endParaRPr lang="en-US"/>
        </a:p>
      </dgm:t>
    </dgm:pt>
    <dgm:pt modelId="{E85ACCF9-7997-4F93-8DEE-A265F91098F7}" type="sibTrans" cxnId="{611A3A2D-C049-423E-B83E-AF540B35D5A2}">
      <dgm:prSet/>
      <dgm:spPr/>
      <dgm:t>
        <a:bodyPr/>
        <a:lstStyle/>
        <a:p>
          <a:endParaRPr lang="en-US"/>
        </a:p>
      </dgm:t>
    </dgm:pt>
    <dgm:pt modelId="{2B597BA4-768D-4EA0-AD8E-FCA70FEB6670}">
      <dgm:prSet/>
      <dgm:spPr/>
      <dgm:t>
        <a:bodyPr/>
        <a:lstStyle/>
        <a:p>
          <a:r>
            <a:rPr lang="en-US"/>
            <a:t>OTA (Over The Air update)</a:t>
          </a:r>
        </a:p>
      </dgm:t>
    </dgm:pt>
    <dgm:pt modelId="{34EBAC7E-674C-4981-A9AC-65E92AB54D7A}" type="parTrans" cxnId="{C560A661-7C59-458F-8D1A-6CC3C99500A7}">
      <dgm:prSet/>
      <dgm:spPr/>
      <dgm:t>
        <a:bodyPr/>
        <a:lstStyle/>
        <a:p>
          <a:endParaRPr lang="en-US"/>
        </a:p>
      </dgm:t>
    </dgm:pt>
    <dgm:pt modelId="{4D0EEA98-3CC2-4434-8219-19E4A1ECEF5F}" type="sibTrans" cxnId="{C560A661-7C59-458F-8D1A-6CC3C99500A7}">
      <dgm:prSet/>
      <dgm:spPr/>
      <dgm:t>
        <a:bodyPr/>
        <a:lstStyle/>
        <a:p>
          <a:endParaRPr lang="en-US"/>
        </a:p>
      </dgm:t>
    </dgm:pt>
    <dgm:pt modelId="{83C3AF34-6D7A-498A-BE9B-655AC840AB03}">
      <dgm:prSet/>
      <dgm:spPr/>
      <dgm:t>
        <a:bodyPr/>
        <a:lstStyle/>
        <a:p>
          <a:r>
            <a:rPr lang="en-US"/>
            <a:t>Useful information</a:t>
          </a:r>
        </a:p>
      </dgm:t>
    </dgm:pt>
    <dgm:pt modelId="{E77CB27C-F649-4CA5-933E-82627D7379E6}" type="parTrans" cxnId="{354D5A46-50D4-495D-806A-70776944DC34}">
      <dgm:prSet/>
      <dgm:spPr/>
      <dgm:t>
        <a:bodyPr/>
        <a:lstStyle/>
        <a:p>
          <a:endParaRPr lang="en-US"/>
        </a:p>
      </dgm:t>
    </dgm:pt>
    <dgm:pt modelId="{1C84858A-7928-47DB-AEF9-DFE201D7E41D}" type="sibTrans" cxnId="{354D5A46-50D4-495D-806A-70776944DC34}">
      <dgm:prSet/>
      <dgm:spPr/>
      <dgm:t>
        <a:bodyPr/>
        <a:lstStyle/>
        <a:p>
          <a:endParaRPr lang="en-US"/>
        </a:p>
      </dgm:t>
    </dgm:pt>
    <dgm:pt modelId="{01B8A984-6BDB-434D-802A-F32CE3146916}" type="pres">
      <dgm:prSet presAssocID="{4F8A4CA6-56C8-4C61-BDEB-A415084A1999}" presName="vert0" presStyleCnt="0">
        <dgm:presLayoutVars>
          <dgm:dir/>
          <dgm:animOne val="branch"/>
          <dgm:animLvl val="lvl"/>
        </dgm:presLayoutVars>
      </dgm:prSet>
      <dgm:spPr/>
    </dgm:pt>
    <dgm:pt modelId="{BCA366CF-D16C-460F-BA12-FE969B31F859}" type="pres">
      <dgm:prSet presAssocID="{FDA0250C-F447-4202-A0DD-712CC32AF5A9}" presName="thickLine" presStyleLbl="alignNode1" presStyleIdx="0" presStyleCnt="9"/>
      <dgm:spPr/>
    </dgm:pt>
    <dgm:pt modelId="{519EC17A-9CFD-4D95-893C-0B95CAE190BA}" type="pres">
      <dgm:prSet presAssocID="{FDA0250C-F447-4202-A0DD-712CC32AF5A9}" presName="horz1" presStyleCnt="0"/>
      <dgm:spPr/>
    </dgm:pt>
    <dgm:pt modelId="{0DE59721-66E7-4A50-BE6F-E39EA1C7EFFC}" type="pres">
      <dgm:prSet presAssocID="{FDA0250C-F447-4202-A0DD-712CC32AF5A9}" presName="tx1" presStyleLbl="revTx" presStyleIdx="0" presStyleCnt="9"/>
      <dgm:spPr/>
    </dgm:pt>
    <dgm:pt modelId="{890DDB3F-FF16-42F4-A9CE-17DB04DA0D56}" type="pres">
      <dgm:prSet presAssocID="{FDA0250C-F447-4202-A0DD-712CC32AF5A9}" presName="vert1" presStyleCnt="0"/>
      <dgm:spPr/>
    </dgm:pt>
    <dgm:pt modelId="{2CED1482-B512-4276-8D78-6EC38D6B3829}" type="pres">
      <dgm:prSet presAssocID="{278B3B4A-AA78-444A-A046-3665B7BFD349}" presName="thickLine" presStyleLbl="alignNode1" presStyleIdx="1" presStyleCnt="9"/>
      <dgm:spPr/>
    </dgm:pt>
    <dgm:pt modelId="{6481810A-D60D-445A-87E4-46E0A29A112C}" type="pres">
      <dgm:prSet presAssocID="{278B3B4A-AA78-444A-A046-3665B7BFD349}" presName="horz1" presStyleCnt="0"/>
      <dgm:spPr/>
    </dgm:pt>
    <dgm:pt modelId="{838911A5-0E85-4E21-95D3-3141F1019C6A}" type="pres">
      <dgm:prSet presAssocID="{278B3B4A-AA78-444A-A046-3665B7BFD349}" presName="tx1" presStyleLbl="revTx" presStyleIdx="1" presStyleCnt="9"/>
      <dgm:spPr/>
    </dgm:pt>
    <dgm:pt modelId="{5D3639BD-B036-4BF0-B950-5E4722D898E0}" type="pres">
      <dgm:prSet presAssocID="{278B3B4A-AA78-444A-A046-3665B7BFD349}" presName="vert1" presStyleCnt="0"/>
      <dgm:spPr/>
    </dgm:pt>
    <dgm:pt modelId="{E66AB7D4-8C96-40CA-9D99-634A35DD9312}" type="pres">
      <dgm:prSet presAssocID="{A4CCBB56-1C6E-4FE2-B434-3FE59E04C0C0}" presName="thickLine" presStyleLbl="alignNode1" presStyleIdx="2" presStyleCnt="9"/>
      <dgm:spPr/>
    </dgm:pt>
    <dgm:pt modelId="{2F365D41-322F-401F-9DC5-6910FC6DC604}" type="pres">
      <dgm:prSet presAssocID="{A4CCBB56-1C6E-4FE2-B434-3FE59E04C0C0}" presName="horz1" presStyleCnt="0"/>
      <dgm:spPr/>
    </dgm:pt>
    <dgm:pt modelId="{2AEF66CF-9F17-47B4-9C2C-B16227CA2C87}" type="pres">
      <dgm:prSet presAssocID="{A4CCBB56-1C6E-4FE2-B434-3FE59E04C0C0}" presName="tx1" presStyleLbl="revTx" presStyleIdx="2" presStyleCnt="9"/>
      <dgm:spPr/>
    </dgm:pt>
    <dgm:pt modelId="{070FA22F-9A9A-4DCD-9A2C-5BF3CC649DDE}" type="pres">
      <dgm:prSet presAssocID="{A4CCBB56-1C6E-4FE2-B434-3FE59E04C0C0}" presName="vert1" presStyleCnt="0"/>
      <dgm:spPr/>
    </dgm:pt>
    <dgm:pt modelId="{5257164F-0910-4D74-B021-5810C7069162}" type="pres">
      <dgm:prSet presAssocID="{179F64A9-BFA2-4EF1-B3FA-A51CA179AFB5}" presName="thickLine" presStyleLbl="alignNode1" presStyleIdx="3" presStyleCnt="9"/>
      <dgm:spPr/>
    </dgm:pt>
    <dgm:pt modelId="{75FE749B-4012-430A-BEB8-F1A6BBBAFCE1}" type="pres">
      <dgm:prSet presAssocID="{179F64A9-BFA2-4EF1-B3FA-A51CA179AFB5}" presName="horz1" presStyleCnt="0"/>
      <dgm:spPr/>
    </dgm:pt>
    <dgm:pt modelId="{F28FB55F-C8EF-4347-BC61-6C1DC1E55E5A}" type="pres">
      <dgm:prSet presAssocID="{179F64A9-BFA2-4EF1-B3FA-A51CA179AFB5}" presName="tx1" presStyleLbl="revTx" presStyleIdx="3" presStyleCnt="9"/>
      <dgm:spPr/>
    </dgm:pt>
    <dgm:pt modelId="{3F954A8A-9774-4F81-B430-FECD3EC4C7A5}" type="pres">
      <dgm:prSet presAssocID="{179F64A9-BFA2-4EF1-B3FA-A51CA179AFB5}" presName="vert1" presStyleCnt="0"/>
      <dgm:spPr/>
    </dgm:pt>
    <dgm:pt modelId="{7374E5BC-F6F0-4E2B-A306-E162433F7A9C}" type="pres">
      <dgm:prSet presAssocID="{9BD26276-DE29-4489-8624-27032EBC5E3B}" presName="thickLine" presStyleLbl="alignNode1" presStyleIdx="4" presStyleCnt="9"/>
      <dgm:spPr/>
    </dgm:pt>
    <dgm:pt modelId="{7F7A6129-FE3E-4286-9D51-7F1864A32BF5}" type="pres">
      <dgm:prSet presAssocID="{9BD26276-DE29-4489-8624-27032EBC5E3B}" presName="horz1" presStyleCnt="0"/>
      <dgm:spPr/>
    </dgm:pt>
    <dgm:pt modelId="{82844567-0D24-427E-9835-F08F2B2CF459}" type="pres">
      <dgm:prSet presAssocID="{9BD26276-DE29-4489-8624-27032EBC5E3B}" presName="tx1" presStyleLbl="revTx" presStyleIdx="4" presStyleCnt="9"/>
      <dgm:spPr/>
    </dgm:pt>
    <dgm:pt modelId="{8E0B28F5-5D15-48D7-BB45-563853A22083}" type="pres">
      <dgm:prSet presAssocID="{9BD26276-DE29-4489-8624-27032EBC5E3B}" presName="vert1" presStyleCnt="0"/>
      <dgm:spPr/>
    </dgm:pt>
    <dgm:pt modelId="{E9B12C47-1129-49DC-B817-95BD381E92EE}" type="pres">
      <dgm:prSet presAssocID="{CB1DB436-6435-4A55-823E-16C0ADE8C005}" presName="thickLine" presStyleLbl="alignNode1" presStyleIdx="5" presStyleCnt="9"/>
      <dgm:spPr/>
    </dgm:pt>
    <dgm:pt modelId="{8AF3E94B-F04B-4AFB-90DF-04D3E61F2F23}" type="pres">
      <dgm:prSet presAssocID="{CB1DB436-6435-4A55-823E-16C0ADE8C005}" presName="horz1" presStyleCnt="0"/>
      <dgm:spPr/>
    </dgm:pt>
    <dgm:pt modelId="{51991380-D410-4018-9156-107357531E53}" type="pres">
      <dgm:prSet presAssocID="{CB1DB436-6435-4A55-823E-16C0ADE8C005}" presName="tx1" presStyleLbl="revTx" presStyleIdx="5" presStyleCnt="9"/>
      <dgm:spPr/>
    </dgm:pt>
    <dgm:pt modelId="{876613FD-0DEC-42B5-9C93-0F1F0378BC78}" type="pres">
      <dgm:prSet presAssocID="{CB1DB436-6435-4A55-823E-16C0ADE8C005}" presName="vert1" presStyleCnt="0"/>
      <dgm:spPr/>
    </dgm:pt>
    <dgm:pt modelId="{AE5F06DC-A37A-4CF8-82D2-73DB5C3186D2}" type="pres">
      <dgm:prSet presAssocID="{E8ED3F2A-EB9F-4146-8D2F-BE33C0634ACE}" presName="thickLine" presStyleLbl="alignNode1" presStyleIdx="6" presStyleCnt="9"/>
      <dgm:spPr/>
    </dgm:pt>
    <dgm:pt modelId="{93D1D9F4-891E-4247-9AD5-1EAD6499EB77}" type="pres">
      <dgm:prSet presAssocID="{E8ED3F2A-EB9F-4146-8D2F-BE33C0634ACE}" presName="horz1" presStyleCnt="0"/>
      <dgm:spPr/>
    </dgm:pt>
    <dgm:pt modelId="{92798A75-6E59-4761-9E30-C8211A90973F}" type="pres">
      <dgm:prSet presAssocID="{E8ED3F2A-EB9F-4146-8D2F-BE33C0634ACE}" presName="tx1" presStyleLbl="revTx" presStyleIdx="6" presStyleCnt="9"/>
      <dgm:spPr/>
    </dgm:pt>
    <dgm:pt modelId="{29432E2A-2F16-4A38-B9E2-5C4B946FD4AB}" type="pres">
      <dgm:prSet presAssocID="{E8ED3F2A-EB9F-4146-8D2F-BE33C0634ACE}" presName="vert1" presStyleCnt="0"/>
      <dgm:spPr/>
    </dgm:pt>
    <dgm:pt modelId="{BC0B6162-8070-4985-9A71-1AD53125FB39}" type="pres">
      <dgm:prSet presAssocID="{2B597BA4-768D-4EA0-AD8E-FCA70FEB6670}" presName="thickLine" presStyleLbl="alignNode1" presStyleIdx="7" presStyleCnt="9"/>
      <dgm:spPr/>
    </dgm:pt>
    <dgm:pt modelId="{87835A44-2513-47F1-B8DD-6E4681089B59}" type="pres">
      <dgm:prSet presAssocID="{2B597BA4-768D-4EA0-AD8E-FCA70FEB6670}" presName="horz1" presStyleCnt="0"/>
      <dgm:spPr/>
    </dgm:pt>
    <dgm:pt modelId="{15CEB7B2-7F80-46A9-BB19-531834A1F249}" type="pres">
      <dgm:prSet presAssocID="{2B597BA4-768D-4EA0-AD8E-FCA70FEB6670}" presName="tx1" presStyleLbl="revTx" presStyleIdx="7" presStyleCnt="9"/>
      <dgm:spPr/>
    </dgm:pt>
    <dgm:pt modelId="{C58FF540-EA3F-4147-AA38-78F9200AE71B}" type="pres">
      <dgm:prSet presAssocID="{2B597BA4-768D-4EA0-AD8E-FCA70FEB6670}" presName="vert1" presStyleCnt="0"/>
      <dgm:spPr/>
    </dgm:pt>
    <dgm:pt modelId="{E6C0C340-22F1-4539-8041-8469E7FAF50F}" type="pres">
      <dgm:prSet presAssocID="{83C3AF34-6D7A-498A-BE9B-655AC840AB03}" presName="thickLine" presStyleLbl="alignNode1" presStyleIdx="8" presStyleCnt="9"/>
      <dgm:spPr/>
    </dgm:pt>
    <dgm:pt modelId="{DBDD17D2-F5CC-4CDA-BFCF-F09AB8862D67}" type="pres">
      <dgm:prSet presAssocID="{83C3AF34-6D7A-498A-BE9B-655AC840AB03}" presName="horz1" presStyleCnt="0"/>
      <dgm:spPr/>
    </dgm:pt>
    <dgm:pt modelId="{8B3FBE7D-5005-49B0-8713-19CEDBD9DF28}" type="pres">
      <dgm:prSet presAssocID="{83C3AF34-6D7A-498A-BE9B-655AC840AB03}" presName="tx1" presStyleLbl="revTx" presStyleIdx="8" presStyleCnt="9"/>
      <dgm:spPr/>
    </dgm:pt>
    <dgm:pt modelId="{3C771A3B-066A-4024-8D31-4998479F6352}" type="pres">
      <dgm:prSet presAssocID="{83C3AF34-6D7A-498A-BE9B-655AC840AB03}" presName="vert1" presStyleCnt="0"/>
      <dgm:spPr/>
    </dgm:pt>
  </dgm:ptLst>
  <dgm:cxnLst>
    <dgm:cxn modelId="{A194D903-C46C-4EB2-97C0-90D630775017}" type="presOf" srcId="{FDA0250C-F447-4202-A0DD-712CC32AF5A9}" destId="{0DE59721-66E7-4A50-BE6F-E39EA1C7EFFC}" srcOrd="0" destOrd="0" presId="urn:microsoft.com/office/officeart/2008/layout/LinedList"/>
    <dgm:cxn modelId="{A1318827-F108-45BA-BC71-8BF7276736A2}" type="presOf" srcId="{278B3B4A-AA78-444A-A046-3665B7BFD349}" destId="{838911A5-0E85-4E21-95D3-3141F1019C6A}" srcOrd="0" destOrd="0" presId="urn:microsoft.com/office/officeart/2008/layout/LinedList"/>
    <dgm:cxn modelId="{611A3A2D-C049-423E-B83E-AF540B35D5A2}" srcId="{4F8A4CA6-56C8-4C61-BDEB-A415084A1999}" destId="{E8ED3F2A-EB9F-4146-8D2F-BE33C0634ACE}" srcOrd="6" destOrd="0" parTransId="{60AAE2A2-CCE3-4654-BA5F-C9C832F7ADA9}" sibTransId="{E85ACCF9-7997-4F93-8DEE-A265F91098F7}"/>
    <dgm:cxn modelId="{AE66E632-D9A3-4986-8BF1-8197FD751DBF}" type="presOf" srcId="{E8ED3F2A-EB9F-4146-8D2F-BE33C0634ACE}" destId="{92798A75-6E59-4761-9E30-C8211A90973F}" srcOrd="0" destOrd="0" presId="urn:microsoft.com/office/officeart/2008/layout/LinedList"/>
    <dgm:cxn modelId="{2694B733-1CAB-4122-BBC5-0C6E859EDF9E}" srcId="{4F8A4CA6-56C8-4C61-BDEB-A415084A1999}" destId="{FDA0250C-F447-4202-A0DD-712CC32AF5A9}" srcOrd="0" destOrd="0" parTransId="{98375CB1-69C5-4EC5-951F-3AA013F75F26}" sibTransId="{88E4FA4C-6FB4-4A20-A840-3A2BE8FDC1F4}"/>
    <dgm:cxn modelId="{4538A036-A525-4822-8AAB-764532D16039}" type="presOf" srcId="{4F8A4CA6-56C8-4C61-BDEB-A415084A1999}" destId="{01B8A984-6BDB-434D-802A-F32CE3146916}" srcOrd="0" destOrd="0" presId="urn:microsoft.com/office/officeart/2008/layout/LinedList"/>
    <dgm:cxn modelId="{C560A661-7C59-458F-8D1A-6CC3C99500A7}" srcId="{4F8A4CA6-56C8-4C61-BDEB-A415084A1999}" destId="{2B597BA4-768D-4EA0-AD8E-FCA70FEB6670}" srcOrd="7" destOrd="0" parTransId="{34EBAC7E-674C-4981-A9AC-65E92AB54D7A}" sibTransId="{4D0EEA98-3CC2-4434-8219-19E4A1ECEF5F}"/>
    <dgm:cxn modelId="{3CD2D865-96B1-42C3-923F-9007756583D2}" srcId="{4F8A4CA6-56C8-4C61-BDEB-A415084A1999}" destId="{A4CCBB56-1C6E-4FE2-B434-3FE59E04C0C0}" srcOrd="2" destOrd="0" parTransId="{0B566148-DA72-4FCF-8B86-728C1E3CE579}" sibTransId="{37C65E3F-5CE9-495C-B622-0943B7685E8B}"/>
    <dgm:cxn modelId="{354D5A46-50D4-495D-806A-70776944DC34}" srcId="{4F8A4CA6-56C8-4C61-BDEB-A415084A1999}" destId="{83C3AF34-6D7A-498A-BE9B-655AC840AB03}" srcOrd="8" destOrd="0" parTransId="{E77CB27C-F649-4CA5-933E-82627D7379E6}" sibTransId="{1C84858A-7928-47DB-AEF9-DFE201D7E41D}"/>
    <dgm:cxn modelId="{26A4DC66-7D39-427C-836E-1A5EDAE4C2C7}" srcId="{4F8A4CA6-56C8-4C61-BDEB-A415084A1999}" destId="{278B3B4A-AA78-444A-A046-3665B7BFD349}" srcOrd="1" destOrd="0" parTransId="{F183F2B9-9AEF-461A-BBD9-0D425F1B26E5}" sibTransId="{008B185E-1218-4F96-B7E1-3B9591F9EAB2}"/>
    <dgm:cxn modelId="{BC8D4A48-8A03-4E24-AECD-FFBBAC08944B}" type="presOf" srcId="{179F64A9-BFA2-4EF1-B3FA-A51CA179AFB5}" destId="{F28FB55F-C8EF-4347-BC61-6C1DC1E55E5A}" srcOrd="0" destOrd="0" presId="urn:microsoft.com/office/officeart/2008/layout/LinedList"/>
    <dgm:cxn modelId="{9A8C8786-AADB-4A14-84AD-7B213292677E}" srcId="{4F8A4CA6-56C8-4C61-BDEB-A415084A1999}" destId="{9BD26276-DE29-4489-8624-27032EBC5E3B}" srcOrd="4" destOrd="0" parTransId="{859124AB-1998-4828-ACD4-348E6D83C9FE}" sibTransId="{6F33DD79-6DD9-4F7B-A528-1637AC1699D9}"/>
    <dgm:cxn modelId="{731B8690-DE0E-4D04-A203-866CFE741C06}" type="presOf" srcId="{2B597BA4-768D-4EA0-AD8E-FCA70FEB6670}" destId="{15CEB7B2-7F80-46A9-BB19-531834A1F249}" srcOrd="0" destOrd="0" presId="urn:microsoft.com/office/officeart/2008/layout/LinedList"/>
    <dgm:cxn modelId="{DEDD1D9B-E8BC-46E6-8CB8-8261AEFA5FF2}" srcId="{4F8A4CA6-56C8-4C61-BDEB-A415084A1999}" destId="{179F64A9-BFA2-4EF1-B3FA-A51CA179AFB5}" srcOrd="3" destOrd="0" parTransId="{F4AA6D43-1B95-4546-992E-F7B1BF4F1D4D}" sibTransId="{E15EE26C-3035-4572-A227-4DF69C6E6A80}"/>
    <dgm:cxn modelId="{124DCDA3-D3B8-4B64-A707-E2BDDDE770FC}" type="presOf" srcId="{CB1DB436-6435-4A55-823E-16C0ADE8C005}" destId="{51991380-D410-4018-9156-107357531E53}" srcOrd="0" destOrd="0" presId="urn:microsoft.com/office/officeart/2008/layout/LinedList"/>
    <dgm:cxn modelId="{53E8AAC1-0FB5-4FB9-ACE1-672C5C0E7CD3}" type="presOf" srcId="{83C3AF34-6D7A-498A-BE9B-655AC840AB03}" destId="{8B3FBE7D-5005-49B0-8713-19CEDBD9DF28}" srcOrd="0" destOrd="0" presId="urn:microsoft.com/office/officeart/2008/layout/LinedList"/>
    <dgm:cxn modelId="{7503C8E7-166A-4553-99A5-B5F764C6440C}" srcId="{4F8A4CA6-56C8-4C61-BDEB-A415084A1999}" destId="{CB1DB436-6435-4A55-823E-16C0ADE8C005}" srcOrd="5" destOrd="0" parTransId="{807715B7-CC23-498C-8BF3-427D0ED2C8C6}" sibTransId="{6C77921B-87E9-4936-9C9F-A0B756335CB6}"/>
    <dgm:cxn modelId="{EEF106F2-DE4C-4E22-877A-E61BBAB96138}" type="presOf" srcId="{A4CCBB56-1C6E-4FE2-B434-3FE59E04C0C0}" destId="{2AEF66CF-9F17-47B4-9C2C-B16227CA2C87}" srcOrd="0" destOrd="0" presId="urn:microsoft.com/office/officeart/2008/layout/LinedList"/>
    <dgm:cxn modelId="{A95A04F8-0D71-4BBF-9E7A-F055FF569816}" type="presOf" srcId="{9BD26276-DE29-4489-8624-27032EBC5E3B}" destId="{82844567-0D24-427E-9835-F08F2B2CF459}" srcOrd="0" destOrd="0" presId="urn:microsoft.com/office/officeart/2008/layout/LinedList"/>
    <dgm:cxn modelId="{702FC7D4-C4AB-4320-AAAA-0193167C9C94}" type="presParOf" srcId="{01B8A984-6BDB-434D-802A-F32CE3146916}" destId="{BCA366CF-D16C-460F-BA12-FE969B31F859}" srcOrd="0" destOrd="0" presId="urn:microsoft.com/office/officeart/2008/layout/LinedList"/>
    <dgm:cxn modelId="{16F517FC-BE5E-4C56-9931-62CB5B195C3E}" type="presParOf" srcId="{01B8A984-6BDB-434D-802A-F32CE3146916}" destId="{519EC17A-9CFD-4D95-893C-0B95CAE190BA}" srcOrd="1" destOrd="0" presId="urn:microsoft.com/office/officeart/2008/layout/LinedList"/>
    <dgm:cxn modelId="{225ED098-586D-4CB2-B41B-9EC4D80721E9}" type="presParOf" srcId="{519EC17A-9CFD-4D95-893C-0B95CAE190BA}" destId="{0DE59721-66E7-4A50-BE6F-E39EA1C7EFFC}" srcOrd="0" destOrd="0" presId="urn:microsoft.com/office/officeart/2008/layout/LinedList"/>
    <dgm:cxn modelId="{C31A75DF-93BB-4818-A49E-83F5CE03EA70}" type="presParOf" srcId="{519EC17A-9CFD-4D95-893C-0B95CAE190BA}" destId="{890DDB3F-FF16-42F4-A9CE-17DB04DA0D56}" srcOrd="1" destOrd="0" presId="urn:microsoft.com/office/officeart/2008/layout/LinedList"/>
    <dgm:cxn modelId="{B34D0954-0DB6-4236-B191-E748E6D06FF5}" type="presParOf" srcId="{01B8A984-6BDB-434D-802A-F32CE3146916}" destId="{2CED1482-B512-4276-8D78-6EC38D6B3829}" srcOrd="2" destOrd="0" presId="urn:microsoft.com/office/officeart/2008/layout/LinedList"/>
    <dgm:cxn modelId="{AAFFD164-173C-4267-A8CC-2D7B7EDCE717}" type="presParOf" srcId="{01B8A984-6BDB-434D-802A-F32CE3146916}" destId="{6481810A-D60D-445A-87E4-46E0A29A112C}" srcOrd="3" destOrd="0" presId="urn:microsoft.com/office/officeart/2008/layout/LinedList"/>
    <dgm:cxn modelId="{0AE412D1-8D31-4635-8213-C81FC2DDF2CA}" type="presParOf" srcId="{6481810A-D60D-445A-87E4-46E0A29A112C}" destId="{838911A5-0E85-4E21-95D3-3141F1019C6A}" srcOrd="0" destOrd="0" presId="urn:microsoft.com/office/officeart/2008/layout/LinedList"/>
    <dgm:cxn modelId="{42EE43C6-7DFA-46E3-9DBD-469614E43B50}" type="presParOf" srcId="{6481810A-D60D-445A-87E4-46E0A29A112C}" destId="{5D3639BD-B036-4BF0-B950-5E4722D898E0}" srcOrd="1" destOrd="0" presId="urn:microsoft.com/office/officeart/2008/layout/LinedList"/>
    <dgm:cxn modelId="{B79DB537-0864-4506-8226-78E71DEB7ECB}" type="presParOf" srcId="{01B8A984-6BDB-434D-802A-F32CE3146916}" destId="{E66AB7D4-8C96-40CA-9D99-634A35DD9312}" srcOrd="4" destOrd="0" presId="urn:microsoft.com/office/officeart/2008/layout/LinedList"/>
    <dgm:cxn modelId="{E3E58E48-264B-4FD5-98D9-B1A30A6782C4}" type="presParOf" srcId="{01B8A984-6BDB-434D-802A-F32CE3146916}" destId="{2F365D41-322F-401F-9DC5-6910FC6DC604}" srcOrd="5" destOrd="0" presId="urn:microsoft.com/office/officeart/2008/layout/LinedList"/>
    <dgm:cxn modelId="{0DD402CA-B1A6-477F-8DAB-0E4BAF0F4D5B}" type="presParOf" srcId="{2F365D41-322F-401F-9DC5-6910FC6DC604}" destId="{2AEF66CF-9F17-47B4-9C2C-B16227CA2C87}" srcOrd="0" destOrd="0" presId="urn:microsoft.com/office/officeart/2008/layout/LinedList"/>
    <dgm:cxn modelId="{08D259F3-CF35-4520-9767-E2D0B5CD01B2}" type="presParOf" srcId="{2F365D41-322F-401F-9DC5-6910FC6DC604}" destId="{070FA22F-9A9A-4DCD-9A2C-5BF3CC649DDE}" srcOrd="1" destOrd="0" presId="urn:microsoft.com/office/officeart/2008/layout/LinedList"/>
    <dgm:cxn modelId="{8462625C-A299-438B-A0F4-449BBA571DB6}" type="presParOf" srcId="{01B8A984-6BDB-434D-802A-F32CE3146916}" destId="{5257164F-0910-4D74-B021-5810C7069162}" srcOrd="6" destOrd="0" presId="urn:microsoft.com/office/officeart/2008/layout/LinedList"/>
    <dgm:cxn modelId="{210C3DC1-7CFC-4115-A7B5-67BC9787ADB3}" type="presParOf" srcId="{01B8A984-6BDB-434D-802A-F32CE3146916}" destId="{75FE749B-4012-430A-BEB8-F1A6BBBAFCE1}" srcOrd="7" destOrd="0" presId="urn:microsoft.com/office/officeart/2008/layout/LinedList"/>
    <dgm:cxn modelId="{522E7C15-B374-4C73-B3A8-263238C2AD60}" type="presParOf" srcId="{75FE749B-4012-430A-BEB8-F1A6BBBAFCE1}" destId="{F28FB55F-C8EF-4347-BC61-6C1DC1E55E5A}" srcOrd="0" destOrd="0" presId="urn:microsoft.com/office/officeart/2008/layout/LinedList"/>
    <dgm:cxn modelId="{4698D25A-EEA6-4AC5-8700-1D06CC388929}" type="presParOf" srcId="{75FE749B-4012-430A-BEB8-F1A6BBBAFCE1}" destId="{3F954A8A-9774-4F81-B430-FECD3EC4C7A5}" srcOrd="1" destOrd="0" presId="urn:microsoft.com/office/officeart/2008/layout/LinedList"/>
    <dgm:cxn modelId="{B6339B02-3F7A-445B-AEC9-170C7C25CC51}" type="presParOf" srcId="{01B8A984-6BDB-434D-802A-F32CE3146916}" destId="{7374E5BC-F6F0-4E2B-A306-E162433F7A9C}" srcOrd="8" destOrd="0" presId="urn:microsoft.com/office/officeart/2008/layout/LinedList"/>
    <dgm:cxn modelId="{FE3F0023-6C50-4689-B347-161649CA0FAC}" type="presParOf" srcId="{01B8A984-6BDB-434D-802A-F32CE3146916}" destId="{7F7A6129-FE3E-4286-9D51-7F1864A32BF5}" srcOrd="9" destOrd="0" presId="urn:microsoft.com/office/officeart/2008/layout/LinedList"/>
    <dgm:cxn modelId="{44E5D7E9-80CE-45A0-B7DC-E31F21FA1DEB}" type="presParOf" srcId="{7F7A6129-FE3E-4286-9D51-7F1864A32BF5}" destId="{82844567-0D24-427E-9835-F08F2B2CF459}" srcOrd="0" destOrd="0" presId="urn:microsoft.com/office/officeart/2008/layout/LinedList"/>
    <dgm:cxn modelId="{DE8DB94B-33C6-4855-976C-95B632919E20}" type="presParOf" srcId="{7F7A6129-FE3E-4286-9D51-7F1864A32BF5}" destId="{8E0B28F5-5D15-48D7-BB45-563853A22083}" srcOrd="1" destOrd="0" presId="urn:microsoft.com/office/officeart/2008/layout/LinedList"/>
    <dgm:cxn modelId="{3A543654-75A4-4E89-AAF8-76CE9549F67E}" type="presParOf" srcId="{01B8A984-6BDB-434D-802A-F32CE3146916}" destId="{E9B12C47-1129-49DC-B817-95BD381E92EE}" srcOrd="10" destOrd="0" presId="urn:microsoft.com/office/officeart/2008/layout/LinedList"/>
    <dgm:cxn modelId="{7B3497E3-506A-4F19-826A-663141EB14E7}" type="presParOf" srcId="{01B8A984-6BDB-434D-802A-F32CE3146916}" destId="{8AF3E94B-F04B-4AFB-90DF-04D3E61F2F23}" srcOrd="11" destOrd="0" presId="urn:microsoft.com/office/officeart/2008/layout/LinedList"/>
    <dgm:cxn modelId="{F1C1A8EF-53B8-4A66-A435-2E4EC99053E3}" type="presParOf" srcId="{8AF3E94B-F04B-4AFB-90DF-04D3E61F2F23}" destId="{51991380-D410-4018-9156-107357531E53}" srcOrd="0" destOrd="0" presId="urn:microsoft.com/office/officeart/2008/layout/LinedList"/>
    <dgm:cxn modelId="{BEB767FD-7EC8-42CB-AF25-0866E07B6B72}" type="presParOf" srcId="{8AF3E94B-F04B-4AFB-90DF-04D3E61F2F23}" destId="{876613FD-0DEC-42B5-9C93-0F1F0378BC78}" srcOrd="1" destOrd="0" presId="urn:microsoft.com/office/officeart/2008/layout/LinedList"/>
    <dgm:cxn modelId="{D595E2D9-1D52-4189-B607-7557A00EB2F9}" type="presParOf" srcId="{01B8A984-6BDB-434D-802A-F32CE3146916}" destId="{AE5F06DC-A37A-4CF8-82D2-73DB5C3186D2}" srcOrd="12" destOrd="0" presId="urn:microsoft.com/office/officeart/2008/layout/LinedList"/>
    <dgm:cxn modelId="{450088E1-9710-44BF-B5A3-9D95C9A66637}" type="presParOf" srcId="{01B8A984-6BDB-434D-802A-F32CE3146916}" destId="{93D1D9F4-891E-4247-9AD5-1EAD6499EB77}" srcOrd="13" destOrd="0" presId="urn:microsoft.com/office/officeart/2008/layout/LinedList"/>
    <dgm:cxn modelId="{D97CC3B3-BA9A-4BC0-901A-2B9DBE5E5D4B}" type="presParOf" srcId="{93D1D9F4-891E-4247-9AD5-1EAD6499EB77}" destId="{92798A75-6E59-4761-9E30-C8211A90973F}" srcOrd="0" destOrd="0" presId="urn:microsoft.com/office/officeart/2008/layout/LinedList"/>
    <dgm:cxn modelId="{1E4B3AA9-85BA-492F-8F81-F981781C94B1}" type="presParOf" srcId="{93D1D9F4-891E-4247-9AD5-1EAD6499EB77}" destId="{29432E2A-2F16-4A38-B9E2-5C4B946FD4AB}" srcOrd="1" destOrd="0" presId="urn:microsoft.com/office/officeart/2008/layout/LinedList"/>
    <dgm:cxn modelId="{AD307024-DA68-4453-87B8-976DA3E99A31}" type="presParOf" srcId="{01B8A984-6BDB-434D-802A-F32CE3146916}" destId="{BC0B6162-8070-4985-9A71-1AD53125FB39}" srcOrd="14" destOrd="0" presId="urn:microsoft.com/office/officeart/2008/layout/LinedList"/>
    <dgm:cxn modelId="{E43307CF-5EB3-4F50-9906-B9E45904939C}" type="presParOf" srcId="{01B8A984-6BDB-434D-802A-F32CE3146916}" destId="{87835A44-2513-47F1-B8DD-6E4681089B59}" srcOrd="15" destOrd="0" presId="urn:microsoft.com/office/officeart/2008/layout/LinedList"/>
    <dgm:cxn modelId="{8872A869-0EA5-4BF5-B51F-CCF4FACE5B6D}" type="presParOf" srcId="{87835A44-2513-47F1-B8DD-6E4681089B59}" destId="{15CEB7B2-7F80-46A9-BB19-531834A1F249}" srcOrd="0" destOrd="0" presId="urn:microsoft.com/office/officeart/2008/layout/LinedList"/>
    <dgm:cxn modelId="{F1F968B0-C7F0-4BE5-BFF8-A3B602C7E149}" type="presParOf" srcId="{87835A44-2513-47F1-B8DD-6E4681089B59}" destId="{C58FF540-EA3F-4147-AA38-78F9200AE71B}" srcOrd="1" destOrd="0" presId="urn:microsoft.com/office/officeart/2008/layout/LinedList"/>
    <dgm:cxn modelId="{7B12336F-6053-4D9C-9D49-2FE96F00D8B4}" type="presParOf" srcId="{01B8A984-6BDB-434D-802A-F32CE3146916}" destId="{E6C0C340-22F1-4539-8041-8469E7FAF50F}" srcOrd="16" destOrd="0" presId="urn:microsoft.com/office/officeart/2008/layout/LinedList"/>
    <dgm:cxn modelId="{B2B204A3-F716-479A-8A03-3CE25E5542AB}" type="presParOf" srcId="{01B8A984-6BDB-434D-802A-F32CE3146916}" destId="{DBDD17D2-F5CC-4CDA-BFCF-F09AB8862D67}" srcOrd="17" destOrd="0" presId="urn:microsoft.com/office/officeart/2008/layout/LinedList"/>
    <dgm:cxn modelId="{A179AF05-CABE-425D-AB3D-20926B5BF11B}" type="presParOf" srcId="{DBDD17D2-F5CC-4CDA-BFCF-F09AB8862D67}" destId="{8B3FBE7D-5005-49B0-8713-19CEDBD9DF28}" srcOrd="0" destOrd="0" presId="urn:microsoft.com/office/officeart/2008/layout/LinedList"/>
    <dgm:cxn modelId="{3105C1C6-0869-44C2-8301-D71D6FB5BC46}" type="presParOf" srcId="{DBDD17D2-F5CC-4CDA-BFCF-F09AB8862D67}" destId="{3C771A3B-066A-4024-8D31-4998479F63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b="0" dirty="0"/>
            <a:t>Legacy</a:t>
          </a:r>
          <a:endParaRPr lang="en-US" dirty="0"/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3850F52D-F8A8-4C86-AD0D-EE42BFF9DCD0}">
      <dgm:prSet/>
      <dgm:spPr/>
      <dgm:t>
        <a:bodyPr/>
        <a:lstStyle/>
        <a:p>
          <a:r>
            <a:rPr lang="en-US" b="0"/>
            <a:t>WiFi</a:t>
          </a:r>
          <a:endParaRPr lang="en-US"/>
        </a:p>
      </dgm:t>
    </dgm:pt>
    <dgm:pt modelId="{AE571FD5-B39B-4327-A824-D91CD48ECBA2}" type="parTrans" cxnId="{3F241A61-46B7-473B-A893-A80C3A1A6147}">
      <dgm:prSet/>
      <dgm:spPr/>
      <dgm:t>
        <a:bodyPr/>
        <a:lstStyle/>
        <a:p>
          <a:endParaRPr lang="en-US"/>
        </a:p>
      </dgm:t>
    </dgm:pt>
    <dgm:pt modelId="{9874650C-8C06-4650-ADC1-69CEE7FD4191}" type="sibTrans" cxnId="{3F241A61-46B7-473B-A893-A80C3A1A6147}">
      <dgm:prSet/>
      <dgm:spPr/>
      <dgm:t>
        <a:bodyPr/>
        <a:lstStyle/>
        <a:p>
          <a:endParaRPr lang="en-US"/>
        </a:p>
      </dgm:t>
    </dgm:pt>
    <dgm:pt modelId="{876406C1-47B4-46AE-9B6E-DFADA2A2C446}">
      <dgm:prSet/>
      <dgm:spPr/>
      <dgm:t>
        <a:bodyPr/>
        <a:lstStyle/>
        <a:p>
          <a:r>
            <a:rPr lang="en-US" baseline="0"/>
            <a:t>Using Web Server (Access via Phone, Tablet and any devices with a web browser) </a:t>
          </a:r>
          <a:endParaRPr lang="en-US"/>
        </a:p>
      </dgm:t>
    </dgm:pt>
    <dgm:pt modelId="{3F0CA73F-CEE1-4011-84ED-ED0DF749AED2}" type="parTrans" cxnId="{4B81C570-7BEE-4BD0-8D14-D68D39191F91}">
      <dgm:prSet/>
      <dgm:spPr/>
      <dgm:t>
        <a:bodyPr/>
        <a:lstStyle/>
        <a:p>
          <a:endParaRPr lang="en-US"/>
        </a:p>
      </dgm:t>
    </dgm:pt>
    <dgm:pt modelId="{92ACAAF2-0544-44B2-808C-FD306F51627B}" type="sibTrans" cxnId="{4B81C570-7BEE-4BD0-8D14-D68D39191F91}">
      <dgm:prSet/>
      <dgm:spPr/>
      <dgm:t>
        <a:bodyPr/>
        <a:lstStyle/>
        <a:p>
          <a:endParaRPr lang="en-US"/>
        </a:p>
      </dgm:t>
    </dgm:pt>
    <dgm:pt modelId="{9FD241BA-212F-440B-83B3-26CF613F7DE9}">
      <dgm:prSet/>
      <dgm:spPr/>
      <dgm:t>
        <a:bodyPr/>
        <a:lstStyle/>
        <a:p>
          <a:r>
            <a:rPr lang="en-US" baseline="0"/>
            <a:t>ESPnow</a:t>
          </a:r>
          <a:endParaRPr lang="en-US"/>
        </a:p>
      </dgm:t>
    </dgm:pt>
    <dgm:pt modelId="{9FBF0000-282C-4F25-B0B6-2F72D6615C05}" type="parTrans" cxnId="{C401B0C5-A5F2-4403-B7E7-E851CF826AEB}">
      <dgm:prSet/>
      <dgm:spPr/>
      <dgm:t>
        <a:bodyPr/>
        <a:lstStyle/>
        <a:p>
          <a:endParaRPr lang="en-US"/>
        </a:p>
      </dgm:t>
    </dgm:pt>
    <dgm:pt modelId="{90168B64-3AE3-4CD3-A20D-0AD085EDC9A9}" type="sibTrans" cxnId="{C401B0C5-A5F2-4403-B7E7-E851CF826AEB}">
      <dgm:prSet/>
      <dgm:spPr/>
      <dgm:t>
        <a:bodyPr/>
        <a:lstStyle/>
        <a:p>
          <a:endParaRPr lang="en-US"/>
        </a:p>
      </dgm:t>
    </dgm:pt>
    <dgm:pt modelId="{59EB5C55-8EC1-4817-ACDB-090A472E7557}">
      <dgm:prSet/>
      <dgm:spPr/>
      <dgm:t>
        <a:bodyPr/>
        <a:lstStyle/>
        <a:p>
          <a:r>
            <a:rPr lang="en-US" baseline="0"/>
            <a:t>Over cloud services</a:t>
          </a:r>
          <a:endParaRPr lang="en-US"/>
        </a:p>
      </dgm:t>
    </dgm:pt>
    <dgm:pt modelId="{EA730B13-4FB5-4688-AA84-3279AC8FB175}" type="parTrans" cxnId="{A2A1190C-D948-4DB6-BD79-3F45125CF3D7}">
      <dgm:prSet/>
      <dgm:spPr/>
      <dgm:t>
        <a:bodyPr/>
        <a:lstStyle/>
        <a:p>
          <a:endParaRPr lang="en-US"/>
        </a:p>
      </dgm:t>
    </dgm:pt>
    <dgm:pt modelId="{C66ACC5E-A164-4644-85FB-B82DF3918888}" type="sibTrans" cxnId="{A2A1190C-D948-4DB6-BD79-3F45125CF3D7}">
      <dgm:prSet/>
      <dgm:spPr/>
      <dgm:t>
        <a:bodyPr/>
        <a:lstStyle/>
        <a:p>
          <a:endParaRPr lang="en-US"/>
        </a:p>
      </dgm:t>
    </dgm:pt>
    <dgm:pt modelId="{32923697-EAA1-4664-B532-231954FBA377}">
      <dgm:prSet/>
      <dgm:spPr/>
      <dgm:t>
        <a:bodyPr/>
        <a:lstStyle/>
        <a:p>
          <a:r>
            <a:rPr lang="en-US" baseline="0"/>
            <a:t>MQTT</a:t>
          </a:r>
          <a:endParaRPr lang="en-US"/>
        </a:p>
      </dgm:t>
    </dgm:pt>
    <dgm:pt modelId="{8A782954-8559-4582-90A4-428A50E09DD8}" type="parTrans" cxnId="{32753364-C654-4058-810C-0DB2470EAFA1}">
      <dgm:prSet/>
      <dgm:spPr/>
      <dgm:t>
        <a:bodyPr/>
        <a:lstStyle/>
        <a:p>
          <a:endParaRPr lang="en-US"/>
        </a:p>
      </dgm:t>
    </dgm:pt>
    <dgm:pt modelId="{656327A4-B8DE-4F37-AFF7-761A496F7C6A}" type="sibTrans" cxnId="{32753364-C654-4058-810C-0DB2470EAFA1}">
      <dgm:prSet/>
      <dgm:spPr/>
      <dgm:t>
        <a:bodyPr/>
        <a:lstStyle/>
        <a:p>
          <a:endParaRPr lang="en-US"/>
        </a:p>
      </dgm:t>
    </dgm:pt>
    <dgm:pt modelId="{62B14C03-A390-40CF-9B29-2A2BB1904ADC}">
      <dgm:prSet/>
      <dgm:spPr/>
      <dgm:t>
        <a:bodyPr/>
        <a:lstStyle/>
        <a:p>
          <a:r>
            <a:rPr lang="en-US" b="0"/>
            <a:t>Bluetooth</a:t>
          </a:r>
          <a:endParaRPr lang="en-US"/>
        </a:p>
      </dgm:t>
    </dgm:pt>
    <dgm:pt modelId="{50B2C43D-FB2D-4BBF-B6C3-C0A65E1FF2E5}" type="parTrans" cxnId="{EB72D0EC-5F53-4619-BE06-F962AD892A55}">
      <dgm:prSet/>
      <dgm:spPr/>
      <dgm:t>
        <a:bodyPr/>
        <a:lstStyle/>
        <a:p>
          <a:endParaRPr lang="en-US"/>
        </a:p>
      </dgm:t>
    </dgm:pt>
    <dgm:pt modelId="{68533A8B-F150-4092-9E39-0F058E3967C3}" type="sibTrans" cxnId="{EB72D0EC-5F53-4619-BE06-F962AD892A55}">
      <dgm:prSet/>
      <dgm:spPr/>
      <dgm:t>
        <a:bodyPr/>
        <a:lstStyle/>
        <a:p>
          <a:endParaRPr lang="en-US"/>
        </a:p>
      </dgm:t>
    </dgm:pt>
    <dgm:pt modelId="{0F20F6C9-33D1-4476-B866-755811B22FBD}">
      <dgm:prSet/>
      <dgm:spPr/>
      <dgm:t>
        <a:bodyPr/>
        <a:lstStyle/>
        <a:p>
          <a:r>
            <a:rPr lang="en-US" b="0"/>
            <a:t>LoRa  </a:t>
          </a:r>
          <a:endParaRPr lang="en-US"/>
        </a:p>
      </dgm:t>
    </dgm:pt>
    <dgm:pt modelId="{DD77152D-1405-4942-9E14-F195574BAB8A}" type="parTrans" cxnId="{C7DB61E5-400A-462A-A6D6-D8606F495E5C}">
      <dgm:prSet/>
      <dgm:spPr/>
      <dgm:t>
        <a:bodyPr/>
        <a:lstStyle/>
        <a:p>
          <a:endParaRPr lang="en-US"/>
        </a:p>
      </dgm:t>
    </dgm:pt>
    <dgm:pt modelId="{EA62F9AB-E9A0-4F23-971F-ADCA089159A1}" type="sibTrans" cxnId="{C7DB61E5-400A-462A-A6D6-D8606F495E5C}">
      <dgm:prSet/>
      <dgm:spPr/>
      <dgm:t>
        <a:bodyPr/>
        <a:lstStyle/>
        <a:p>
          <a:endParaRPr lang="en-US"/>
        </a:p>
      </dgm:t>
    </dgm:pt>
    <dgm:pt modelId="{9ED32DFE-D107-4E69-BF3A-EA9FB70351E0}">
      <dgm:prSet/>
      <dgm:spPr/>
      <dgm:t>
        <a:bodyPr/>
        <a:lstStyle/>
        <a:p>
          <a:r>
            <a:rPr lang="en-US" b="0" dirty="0"/>
            <a:t>IOs (Digital and Analog)</a:t>
          </a:r>
          <a:endParaRPr lang="en-US" dirty="0"/>
        </a:p>
      </dgm:t>
    </dgm:pt>
    <dgm:pt modelId="{160871CF-7593-4E32-8B5F-6F8D9EF7776A}" type="parTrans" cxnId="{77703C92-F11A-4F63-9185-88EB977178D2}">
      <dgm:prSet/>
      <dgm:spPr/>
      <dgm:t>
        <a:bodyPr/>
        <a:lstStyle/>
        <a:p>
          <a:endParaRPr lang="en-US"/>
        </a:p>
      </dgm:t>
    </dgm:pt>
    <dgm:pt modelId="{5F62F0D8-B3FB-419A-8E9D-E4286FEBA260}" type="sibTrans" cxnId="{77703C92-F11A-4F63-9185-88EB977178D2}">
      <dgm:prSet/>
      <dgm:spPr/>
      <dgm:t>
        <a:bodyPr/>
        <a:lstStyle/>
        <a:p>
          <a:endParaRPr lang="en-US"/>
        </a:p>
      </dgm:t>
    </dgm:pt>
    <dgm:pt modelId="{B396E11A-52DC-42FC-9806-624641A7F0B9}">
      <dgm:prSet/>
      <dgm:spPr/>
      <dgm:t>
        <a:bodyPr/>
        <a:lstStyle/>
        <a:p>
          <a:r>
            <a:rPr lang="en-US" dirty="0"/>
            <a:t>UART, SPI, I2C</a:t>
          </a:r>
        </a:p>
      </dgm:t>
    </dgm:pt>
    <dgm:pt modelId="{6A6FBEDE-CE4B-4016-A60C-1AE5E187379E}" type="parTrans" cxnId="{BF17903B-F2BC-4A3B-A2C7-754E4C1133A9}">
      <dgm:prSet/>
      <dgm:spPr/>
      <dgm:t>
        <a:bodyPr/>
        <a:lstStyle/>
        <a:p>
          <a:endParaRPr lang="en-US"/>
        </a:p>
      </dgm:t>
    </dgm:pt>
    <dgm:pt modelId="{1E976ACC-157F-4AD1-8124-5CE928D5BF2A}" type="sibTrans" cxnId="{BF17903B-F2BC-4A3B-A2C7-754E4C1133A9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4"/>
      <dgm:spPr/>
    </dgm:pt>
    <dgm:pt modelId="{121A5784-CE72-4EB1-9D3A-2756AD1017DF}" type="pres">
      <dgm:prSet presAssocID="{A9ED0A4E-3093-4891-8A29-656761284BB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4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DC498748-E136-47DD-98C6-1ABAD7C3C066}" type="pres">
      <dgm:prSet presAssocID="{3850F52D-F8A8-4C86-AD0D-EE42BFF9DCD0}" presName="parentLin" presStyleCnt="0"/>
      <dgm:spPr/>
    </dgm:pt>
    <dgm:pt modelId="{BCCF8B9E-51BD-416B-AEB3-B89E8E254AE0}" type="pres">
      <dgm:prSet presAssocID="{3850F52D-F8A8-4C86-AD0D-EE42BFF9DCD0}" presName="parentLeftMargin" presStyleLbl="node1" presStyleIdx="0" presStyleCnt="4"/>
      <dgm:spPr/>
    </dgm:pt>
    <dgm:pt modelId="{1A6A3A3E-229B-45DC-A347-3E0A6737BD20}" type="pres">
      <dgm:prSet presAssocID="{3850F52D-F8A8-4C86-AD0D-EE42BFF9DC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C28B8E-4ADF-497F-A091-4529711A49B9}" type="pres">
      <dgm:prSet presAssocID="{3850F52D-F8A8-4C86-AD0D-EE42BFF9DCD0}" presName="negativeSpace" presStyleCnt="0"/>
      <dgm:spPr/>
    </dgm:pt>
    <dgm:pt modelId="{13FF2CB2-1F48-4689-A4B8-9EE4C980D470}" type="pres">
      <dgm:prSet presAssocID="{3850F52D-F8A8-4C86-AD0D-EE42BFF9DCD0}" presName="childText" presStyleLbl="conFgAcc1" presStyleIdx="1" presStyleCnt="4">
        <dgm:presLayoutVars>
          <dgm:bulletEnabled val="1"/>
        </dgm:presLayoutVars>
      </dgm:prSet>
      <dgm:spPr/>
    </dgm:pt>
    <dgm:pt modelId="{C8ECA2FE-4320-41A4-96B8-D2FD15F17902}" type="pres">
      <dgm:prSet presAssocID="{9874650C-8C06-4650-ADC1-69CEE7FD4191}" presName="spaceBetweenRectangles" presStyleCnt="0"/>
      <dgm:spPr/>
    </dgm:pt>
    <dgm:pt modelId="{FD51B0B7-513E-4805-BE7E-BC49AEA6DFC7}" type="pres">
      <dgm:prSet presAssocID="{62B14C03-A390-40CF-9B29-2A2BB1904ADC}" presName="parentLin" presStyleCnt="0"/>
      <dgm:spPr/>
    </dgm:pt>
    <dgm:pt modelId="{0704A1F8-0CAC-4AFF-BE47-AB1FFC328263}" type="pres">
      <dgm:prSet presAssocID="{62B14C03-A390-40CF-9B29-2A2BB1904ADC}" presName="parentLeftMargin" presStyleLbl="node1" presStyleIdx="1" presStyleCnt="4"/>
      <dgm:spPr/>
    </dgm:pt>
    <dgm:pt modelId="{EF786FA7-3280-452B-A9D1-448A9918BEB6}" type="pres">
      <dgm:prSet presAssocID="{62B14C03-A390-40CF-9B29-2A2BB1904AD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E4D6F08-6704-4050-89D8-A5DE53B74F49}" type="pres">
      <dgm:prSet presAssocID="{62B14C03-A390-40CF-9B29-2A2BB1904ADC}" presName="negativeSpace" presStyleCnt="0"/>
      <dgm:spPr/>
    </dgm:pt>
    <dgm:pt modelId="{4EA2B576-E667-4542-B811-D63371A2F187}" type="pres">
      <dgm:prSet presAssocID="{62B14C03-A390-40CF-9B29-2A2BB1904ADC}" presName="childText" presStyleLbl="conFgAcc1" presStyleIdx="2" presStyleCnt="4">
        <dgm:presLayoutVars>
          <dgm:bulletEnabled val="1"/>
        </dgm:presLayoutVars>
      </dgm:prSet>
      <dgm:spPr/>
    </dgm:pt>
    <dgm:pt modelId="{A4B27C8A-AE76-4DBA-B2CE-D9AB033D2E5D}" type="pres">
      <dgm:prSet presAssocID="{68533A8B-F150-4092-9E39-0F058E3967C3}" presName="spaceBetweenRectangles" presStyleCnt="0"/>
      <dgm:spPr/>
    </dgm:pt>
    <dgm:pt modelId="{541A48E5-C6C1-4335-A45A-6ABB2D2443F1}" type="pres">
      <dgm:prSet presAssocID="{0F20F6C9-33D1-4476-B866-755811B22FBD}" presName="parentLin" presStyleCnt="0"/>
      <dgm:spPr/>
    </dgm:pt>
    <dgm:pt modelId="{050077BD-50B1-4825-A31A-3A244EFB0B06}" type="pres">
      <dgm:prSet presAssocID="{0F20F6C9-33D1-4476-B866-755811B22FBD}" presName="parentLeftMargin" presStyleLbl="node1" presStyleIdx="2" presStyleCnt="4"/>
      <dgm:spPr/>
    </dgm:pt>
    <dgm:pt modelId="{4331E353-6C47-4A53-82BA-57A03C4139A0}" type="pres">
      <dgm:prSet presAssocID="{0F20F6C9-33D1-4476-B866-755811B22F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564438-F3B6-46A8-99E2-D6CA2FED4881}" type="pres">
      <dgm:prSet presAssocID="{0F20F6C9-33D1-4476-B866-755811B22FBD}" presName="negativeSpace" presStyleCnt="0"/>
      <dgm:spPr/>
    </dgm:pt>
    <dgm:pt modelId="{F25827DB-2A0A-4C43-B8A9-C30A9FE82C38}" type="pres">
      <dgm:prSet presAssocID="{0F20F6C9-33D1-4476-B866-755811B22F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2A1190C-D948-4DB6-BD79-3F45125CF3D7}" srcId="{3850F52D-F8A8-4C86-AD0D-EE42BFF9DCD0}" destId="{59EB5C55-8EC1-4817-ACDB-090A472E7557}" srcOrd="2" destOrd="0" parTransId="{EA730B13-4FB5-4688-AA84-3279AC8FB175}" sibTransId="{C66ACC5E-A164-4644-85FB-B82DF3918888}"/>
    <dgm:cxn modelId="{2E3CC20C-A603-4893-8629-BB233D82F7AB}" type="presOf" srcId="{59EB5C55-8EC1-4817-ACDB-090A472E7557}" destId="{13FF2CB2-1F48-4689-A4B8-9EE4C980D470}" srcOrd="0" destOrd="2" presId="urn:microsoft.com/office/officeart/2005/8/layout/list1"/>
    <dgm:cxn modelId="{5FD8F127-8EE5-49B1-AADB-76F491253538}" type="presOf" srcId="{9FD241BA-212F-440B-83B3-26CF613F7DE9}" destId="{13FF2CB2-1F48-4689-A4B8-9EE4C980D470}" srcOrd="0" destOrd="1" presId="urn:microsoft.com/office/officeart/2005/8/layout/list1"/>
    <dgm:cxn modelId="{BF17903B-F2BC-4A3B-A2C7-754E4C1133A9}" srcId="{A9ED0A4E-3093-4891-8A29-656761284BBF}" destId="{B396E11A-52DC-42FC-9806-624641A7F0B9}" srcOrd="1" destOrd="0" parTransId="{6A6FBEDE-CE4B-4016-A60C-1AE5E187379E}" sibTransId="{1E976ACC-157F-4AD1-8124-5CE928D5BF2A}"/>
    <dgm:cxn modelId="{3F241A61-46B7-473B-A893-A80C3A1A6147}" srcId="{36E5A1BC-D88D-4E34-967F-9387ECEE9845}" destId="{3850F52D-F8A8-4C86-AD0D-EE42BFF9DCD0}" srcOrd="1" destOrd="0" parTransId="{AE571FD5-B39B-4327-A824-D91CD48ECBA2}" sibTransId="{9874650C-8C06-4650-ADC1-69CEE7FD4191}"/>
    <dgm:cxn modelId="{32753364-C654-4058-810C-0DB2470EAFA1}" srcId="{3850F52D-F8A8-4C86-AD0D-EE42BFF9DCD0}" destId="{32923697-EAA1-4664-B532-231954FBA377}" srcOrd="3" destOrd="0" parTransId="{8A782954-8559-4582-90A4-428A50E09DD8}" sibTransId="{656327A4-B8DE-4F37-AFF7-761A496F7C6A}"/>
    <dgm:cxn modelId="{A49E5F64-7CD3-4F71-AFD5-047B1C180CD7}" type="presOf" srcId="{876406C1-47B4-46AE-9B6E-DFADA2A2C446}" destId="{13FF2CB2-1F48-4689-A4B8-9EE4C980D470}" srcOrd="0" destOrd="0" presId="urn:microsoft.com/office/officeart/2005/8/layout/list1"/>
    <dgm:cxn modelId="{2DFB2365-DC54-4705-B179-7C87E29DC60A}" type="presOf" srcId="{B396E11A-52DC-42FC-9806-624641A7F0B9}" destId="{CFA7AF1E-C57A-4B3B-9CDB-34318E109D2E}" srcOrd="0" destOrd="1" presId="urn:microsoft.com/office/officeart/2005/8/layout/list1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497F2B70-2848-4984-9BD3-3CD1B9C7DF6E}" type="presOf" srcId="{62B14C03-A390-40CF-9B29-2A2BB1904ADC}" destId="{EF786FA7-3280-452B-A9D1-448A9918BEB6}" srcOrd="1" destOrd="0" presId="urn:microsoft.com/office/officeart/2005/8/layout/list1"/>
    <dgm:cxn modelId="{4B81C570-7BEE-4BD0-8D14-D68D39191F91}" srcId="{3850F52D-F8A8-4C86-AD0D-EE42BFF9DCD0}" destId="{876406C1-47B4-46AE-9B6E-DFADA2A2C446}" srcOrd="0" destOrd="0" parTransId="{3F0CA73F-CEE1-4011-84ED-ED0DF749AED2}" sibTransId="{92ACAAF2-0544-44B2-808C-FD306F51627B}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D87A9B76-9A07-4D0D-851B-0B1A2299F692}" type="presOf" srcId="{3850F52D-F8A8-4C86-AD0D-EE42BFF9DCD0}" destId="{BCCF8B9E-51BD-416B-AEB3-B89E8E254AE0}" srcOrd="0" destOrd="0" presId="urn:microsoft.com/office/officeart/2005/8/layout/list1"/>
    <dgm:cxn modelId="{F7A4727F-B819-4438-B54D-942BA0596E8D}" type="presOf" srcId="{62B14C03-A390-40CF-9B29-2A2BB1904ADC}" destId="{0704A1F8-0CAC-4AFF-BE47-AB1FFC328263}" srcOrd="0" destOrd="0" presId="urn:microsoft.com/office/officeart/2005/8/layout/list1"/>
    <dgm:cxn modelId="{D6026687-9753-43A8-9159-93A557289982}" type="presOf" srcId="{9ED32DFE-D107-4E69-BF3A-EA9FB70351E0}" destId="{CFA7AF1E-C57A-4B3B-9CDB-34318E109D2E}" srcOrd="0" destOrd="0" presId="urn:microsoft.com/office/officeart/2005/8/layout/list1"/>
    <dgm:cxn modelId="{77703C92-F11A-4F63-9185-88EB977178D2}" srcId="{A9ED0A4E-3093-4891-8A29-656761284BBF}" destId="{9ED32DFE-D107-4E69-BF3A-EA9FB70351E0}" srcOrd="0" destOrd="0" parTransId="{160871CF-7593-4E32-8B5F-6F8D9EF7776A}" sibTransId="{5F62F0D8-B3FB-419A-8E9D-E4286FEBA260}"/>
    <dgm:cxn modelId="{A6190D98-711F-49EF-A203-10305B912646}" type="presOf" srcId="{0F20F6C9-33D1-4476-B866-755811B22FBD}" destId="{050077BD-50B1-4825-A31A-3A244EFB0B06}" srcOrd="0" destOrd="0" presId="urn:microsoft.com/office/officeart/2005/8/layout/list1"/>
    <dgm:cxn modelId="{F3063DA1-6711-421B-B168-E2AE3A79F045}" type="presOf" srcId="{3850F52D-F8A8-4C86-AD0D-EE42BFF9DCD0}" destId="{1A6A3A3E-229B-45DC-A347-3E0A6737BD20}" srcOrd="1" destOrd="0" presId="urn:microsoft.com/office/officeart/2005/8/layout/list1"/>
    <dgm:cxn modelId="{C401B0C5-A5F2-4403-B7E7-E851CF826AEB}" srcId="{3850F52D-F8A8-4C86-AD0D-EE42BFF9DCD0}" destId="{9FD241BA-212F-440B-83B3-26CF613F7DE9}" srcOrd="1" destOrd="0" parTransId="{9FBF0000-282C-4F25-B0B6-2F72D6615C05}" sibTransId="{90168B64-3AE3-4CD3-A20D-0AD085EDC9A9}"/>
    <dgm:cxn modelId="{D3FC53DD-BA2A-4036-A83E-223311BFD78A}" type="presOf" srcId="{32923697-EAA1-4664-B532-231954FBA377}" destId="{13FF2CB2-1F48-4689-A4B8-9EE4C980D470}" srcOrd="0" destOrd="3" presId="urn:microsoft.com/office/officeart/2005/8/layout/list1"/>
    <dgm:cxn modelId="{E2860DDE-0A09-4DEB-BCFB-BD2BDBB7C59F}" type="presOf" srcId="{0F20F6C9-33D1-4476-B866-755811B22FBD}" destId="{4331E353-6C47-4A53-82BA-57A03C4139A0}" srcOrd="1" destOrd="0" presId="urn:microsoft.com/office/officeart/2005/8/layout/list1"/>
    <dgm:cxn modelId="{C7DB61E5-400A-462A-A6D6-D8606F495E5C}" srcId="{36E5A1BC-D88D-4E34-967F-9387ECEE9845}" destId="{0F20F6C9-33D1-4476-B866-755811B22FBD}" srcOrd="3" destOrd="0" parTransId="{DD77152D-1405-4942-9E14-F195574BAB8A}" sibTransId="{EA62F9AB-E9A0-4F23-971F-ADCA089159A1}"/>
    <dgm:cxn modelId="{EB72D0EC-5F53-4619-BE06-F962AD892A55}" srcId="{36E5A1BC-D88D-4E34-967F-9387ECEE9845}" destId="{62B14C03-A390-40CF-9B29-2A2BB1904ADC}" srcOrd="2" destOrd="0" parTransId="{50B2C43D-FB2D-4BBF-B6C3-C0A65E1FF2E5}" sibTransId="{68533A8B-F150-4092-9E39-0F058E3967C3}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E881CEE8-5B8D-4168-AF4D-6E5FA65CFC59}" type="presParOf" srcId="{2B1A7AB1-452C-4F17-804F-51EF7643856A}" destId="{DC498748-E136-47DD-98C6-1ABAD7C3C066}" srcOrd="4" destOrd="0" presId="urn:microsoft.com/office/officeart/2005/8/layout/list1"/>
    <dgm:cxn modelId="{1182C853-2333-4081-AF63-938875241AAF}" type="presParOf" srcId="{DC498748-E136-47DD-98C6-1ABAD7C3C066}" destId="{BCCF8B9E-51BD-416B-AEB3-B89E8E254AE0}" srcOrd="0" destOrd="0" presId="urn:microsoft.com/office/officeart/2005/8/layout/list1"/>
    <dgm:cxn modelId="{10C0CF23-D945-4A86-9E6D-E744E81C0155}" type="presParOf" srcId="{DC498748-E136-47DD-98C6-1ABAD7C3C066}" destId="{1A6A3A3E-229B-45DC-A347-3E0A6737BD20}" srcOrd="1" destOrd="0" presId="urn:microsoft.com/office/officeart/2005/8/layout/list1"/>
    <dgm:cxn modelId="{6EC53E4B-FC8D-464A-B392-55354BAE1366}" type="presParOf" srcId="{2B1A7AB1-452C-4F17-804F-51EF7643856A}" destId="{15C28B8E-4ADF-497F-A091-4529711A49B9}" srcOrd="5" destOrd="0" presId="urn:microsoft.com/office/officeart/2005/8/layout/list1"/>
    <dgm:cxn modelId="{B4DB8AB0-764A-46A1-9C68-7F107188B6E5}" type="presParOf" srcId="{2B1A7AB1-452C-4F17-804F-51EF7643856A}" destId="{13FF2CB2-1F48-4689-A4B8-9EE4C980D470}" srcOrd="6" destOrd="0" presId="urn:microsoft.com/office/officeart/2005/8/layout/list1"/>
    <dgm:cxn modelId="{E5597ABD-2217-4B43-B7AC-6931DB686AE3}" type="presParOf" srcId="{2B1A7AB1-452C-4F17-804F-51EF7643856A}" destId="{C8ECA2FE-4320-41A4-96B8-D2FD15F17902}" srcOrd="7" destOrd="0" presId="urn:microsoft.com/office/officeart/2005/8/layout/list1"/>
    <dgm:cxn modelId="{54A9CC1F-ED7C-41CC-85DC-30231B7A82C9}" type="presParOf" srcId="{2B1A7AB1-452C-4F17-804F-51EF7643856A}" destId="{FD51B0B7-513E-4805-BE7E-BC49AEA6DFC7}" srcOrd="8" destOrd="0" presId="urn:microsoft.com/office/officeart/2005/8/layout/list1"/>
    <dgm:cxn modelId="{AF7C6925-8FF8-4840-A339-D7770F59B214}" type="presParOf" srcId="{FD51B0B7-513E-4805-BE7E-BC49AEA6DFC7}" destId="{0704A1F8-0CAC-4AFF-BE47-AB1FFC328263}" srcOrd="0" destOrd="0" presId="urn:microsoft.com/office/officeart/2005/8/layout/list1"/>
    <dgm:cxn modelId="{84D0C6D9-E0B2-405F-AE56-3B1F8DE9DB2B}" type="presParOf" srcId="{FD51B0B7-513E-4805-BE7E-BC49AEA6DFC7}" destId="{EF786FA7-3280-452B-A9D1-448A9918BEB6}" srcOrd="1" destOrd="0" presId="urn:microsoft.com/office/officeart/2005/8/layout/list1"/>
    <dgm:cxn modelId="{482AC16B-5286-4ABF-91F2-461F3B9D417E}" type="presParOf" srcId="{2B1A7AB1-452C-4F17-804F-51EF7643856A}" destId="{6E4D6F08-6704-4050-89D8-A5DE53B74F49}" srcOrd="9" destOrd="0" presId="urn:microsoft.com/office/officeart/2005/8/layout/list1"/>
    <dgm:cxn modelId="{5FD6D82B-5FE9-4178-A2A1-0DB7A33D4542}" type="presParOf" srcId="{2B1A7AB1-452C-4F17-804F-51EF7643856A}" destId="{4EA2B576-E667-4542-B811-D63371A2F187}" srcOrd="10" destOrd="0" presId="urn:microsoft.com/office/officeart/2005/8/layout/list1"/>
    <dgm:cxn modelId="{D066294E-DC63-426C-A371-2840E51802DA}" type="presParOf" srcId="{2B1A7AB1-452C-4F17-804F-51EF7643856A}" destId="{A4B27C8A-AE76-4DBA-B2CE-D9AB033D2E5D}" srcOrd="11" destOrd="0" presId="urn:microsoft.com/office/officeart/2005/8/layout/list1"/>
    <dgm:cxn modelId="{52B03166-92A4-40D3-BE25-08973FD288D8}" type="presParOf" srcId="{2B1A7AB1-452C-4F17-804F-51EF7643856A}" destId="{541A48E5-C6C1-4335-A45A-6ABB2D2443F1}" srcOrd="12" destOrd="0" presId="urn:microsoft.com/office/officeart/2005/8/layout/list1"/>
    <dgm:cxn modelId="{A6AB2FEE-A9F0-43DC-A54A-BA4C086CA960}" type="presParOf" srcId="{541A48E5-C6C1-4335-A45A-6ABB2D2443F1}" destId="{050077BD-50B1-4825-A31A-3A244EFB0B06}" srcOrd="0" destOrd="0" presId="urn:microsoft.com/office/officeart/2005/8/layout/list1"/>
    <dgm:cxn modelId="{2CFE3C37-5470-402D-AA2B-D52FDC70E69C}" type="presParOf" srcId="{541A48E5-C6C1-4335-A45A-6ABB2D2443F1}" destId="{4331E353-6C47-4A53-82BA-57A03C4139A0}" srcOrd="1" destOrd="0" presId="urn:microsoft.com/office/officeart/2005/8/layout/list1"/>
    <dgm:cxn modelId="{23255A45-585B-4A5D-9923-DDC7B505F7E0}" type="presParOf" srcId="{2B1A7AB1-452C-4F17-804F-51EF7643856A}" destId="{B6564438-F3B6-46A8-99E2-D6CA2FED4881}" srcOrd="13" destOrd="0" presId="urn:microsoft.com/office/officeart/2005/8/layout/list1"/>
    <dgm:cxn modelId="{62B07846-F5D5-43B7-9ABA-EE105445F6B2}" type="presParOf" srcId="{2B1A7AB1-452C-4F17-804F-51EF7643856A}" destId="{F25827DB-2A0A-4C43-B8A9-C30A9FE82C3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AP – Access point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3850F52D-F8A8-4C86-AD0D-EE42BFF9DCD0}">
      <dgm:prSet/>
      <dgm:spPr/>
      <dgm:t>
        <a:bodyPr/>
        <a:lstStyle/>
        <a:p>
          <a:r>
            <a:rPr lang="en-US" dirty="0"/>
            <a:t>STA – Station</a:t>
          </a:r>
        </a:p>
      </dgm:t>
    </dgm:pt>
    <dgm:pt modelId="{AE571FD5-B39B-4327-A824-D91CD48ECBA2}" type="parTrans" cxnId="{3F241A61-46B7-473B-A893-A80C3A1A6147}">
      <dgm:prSet/>
      <dgm:spPr/>
      <dgm:t>
        <a:bodyPr/>
        <a:lstStyle/>
        <a:p>
          <a:endParaRPr lang="en-US"/>
        </a:p>
      </dgm:t>
    </dgm:pt>
    <dgm:pt modelId="{9874650C-8C06-4650-ADC1-69CEE7FD4191}" type="sibTrans" cxnId="{3F241A61-46B7-473B-A893-A80C3A1A6147}">
      <dgm:prSet/>
      <dgm:spPr/>
      <dgm:t>
        <a:bodyPr/>
        <a:lstStyle/>
        <a:p>
          <a:endParaRPr lang="en-US"/>
        </a:p>
      </dgm:t>
    </dgm:pt>
    <dgm:pt modelId="{876406C1-47B4-46AE-9B6E-DFADA2A2C446}">
      <dgm:prSet/>
      <dgm:spPr/>
      <dgm:t>
        <a:bodyPr/>
        <a:lstStyle/>
        <a:p>
          <a:r>
            <a:rPr lang="en-US"/>
            <a:t>An end point device </a:t>
          </a:r>
          <a:endParaRPr lang="en-US" dirty="0"/>
        </a:p>
      </dgm:t>
    </dgm:pt>
    <dgm:pt modelId="{3F0CA73F-CEE1-4011-84ED-ED0DF749AED2}" type="parTrans" cxnId="{4B81C570-7BEE-4BD0-8D14-D68D39191F91}">
      <dgm:prSet/>
      <dgm:spPr/>
      <dgm:t>
        <a:bodyPr/>
        <a:lstStyle/>
        <a:p>
          <a:endParaRPr lang="en-US"/>
        </a:p>
      </dgm:t>
    </dgm:pt>
    <dgm:pt modelId="{92ACAAF2-0544-44B2-808C-FD306F51627B}" type="sibTrans" cxnId="{4B81C570-7BEE-4BD0-8D14-D68D39191F91}">
      <dgm:prSet/>
      <dgm:spPr/>
      <dgm:t>
        <a:bodyPr/>
        <a:lstStyle/>
        <a:p>
          <a:endParaRPr lang="en-US"/>
        </a:p>
      </dgm:t>
    </dgm:pt>
    <dgm:pt modelId="{A66DEE85-B1E7-4BC9-8A6D-C269088C7814}">
      <dgm:prSet/>
      <dgm:spPr/>
      <dgm:t>
        <a:bodyPr/>
        <a:lstStyle/>
        <a:p>
          <a:r>
            <a:rPr lang="en-US" dirty="0"/>
            <a:t>Enable the creation of a local Wi-Fi network</a:t>
          </a:r>
        </a:p>
      </dgm:t>
    </dgm:pt>
    <dgm:pt modelId="{04B9140B-EBE8-423B-9443-79BD8FAE43A6}" type="parTrans" cxnId="{12C9E041-EADF-43CB-8F70-FB1F0687EE82}">
      <dgm:prSet/>
      <dgm:spPr/>
      <dgm:t>
        <a:bodyPr/>
        <a:lstStyle/>
        <a:p>
          <a:endParaRPr lang="en-US"/>
        </a:p>
      </dgm:t>
    </dgm:pt>
    <dgm:pt modelId="{DF0DEE6A-EDC6-41D5-9FFA-A1DB8FDF8F44}" type="sibTrans" cxnId="{12C9E041-EADF-43CB-8F70-FB1F0687EE82}">
      <dgm:prSet/>
      <dgm:spPr/>
      <dgm:t>
        <a:bodyPr/>
        <a:lstStyle/>
        <a:p>
          <a:endParaRPr lang="en-US"/>
        </a:p>
      </dgm:t>
    </dgm:pt>
    <dgm:pt modelId="{33397C76-71C2-4DEE-9686-D63CBB990AFF}">
      <dgm:prSet/>
      <dgm:spPr/>
      <dgm:t>
        <a:bodyPr/>
        <a:lstStyle/>
        <a:p>
          <a:r>
            <a:rPr lang="en-US" dirty="0"/>
            <a:t>We connect to access point</a:t>
          </a:r>
        </a:p>
      </dgm:t>
    </dgm:pt>
    <dgm:pt modelId="{5A318120-FECB-4E9E-AC70-7BF8A9B5A2F7}" type="parTrans" cxnId="{9CF306CD-3DFF-4326-8DDF-F53B54B95582}">
      <dgm:prSet/>
      <dgm:spPr/>
      <dgm:t>
        <a:bodyPr/>
        <a:lstStyle/>
        <a:p>
          <a:endParaRPr lang="en-US"/>
        </a:p>
      </dgm:t>
    </dgm:pt>
    <dgm:pt modelId="{C1A7DF9F-2412-47D9-88B5-622BF5F8C9BF}" type="sibTrans" cxnId="{9CF306CD-3DFF-4326-8DDF-F53B54B95582}">
      <dgm:prSet/>
      <dgm:spPr/>
      <dgm:t>
        <a:bodyPr/>
        <a:lstStyle/>
        <a:p>
          <a:endParaRPr lang="en-US"/>
        </a:p>
      </dgm:t>
    </dgm:pt>
    <dgm:pt modelId="{49014773-50C6-4286-B1FD-163B05849F8E}">
      <dgm:prSet/>
      <dgm:spPr/>
      <dgm:t>
        <a:bodyPr/>
        <a:lstStyle/>
        <a:p>
          <a:r>
            <a:rPr lang="en-US" b="1" u="sng"/>
            <a:t>With or without</a:t>
          </a:r>
          <a:r>
            <a:rPr lang="en-US"/>
            <a:t> access to the internet</a:t>
          </a:r>
          <a:endParaRPr lang="en-US" dirty="0"/>
        </a:p>
      </dgm:t>
    </dgm:pt>
    <dgm:pt modelId="{3C980BB8-594F-4376-9AFB-667FF6E5B882}" type="parTrans" cxnId="{EA40BB2B-BD6F-4AF9-A87A-134A5B2AD146}">
      <dgm:prSet/>
      <dgm:spPr/>
      <dgm:t>
        <a:bodyPr/>
        <a:lstStyle/>
        <a:p>
          <a:endParaRPr lang="en-US"/>
        </a:p>
      </dgm:t>
    </dgm:pt>
    <dgm:pt modelId="{C37D21C8-F87B-417E-BBAF-91343F5026DE}" type="sibTrans" cxnId="{EA40BB2B-BD6F-4AF9-A87A-134A5B2AD146}">
      <dgm:prSet/>
      <dgm:spPr/>
      <dgm:t>
        <a:bodyPr/>
        <a:lstStyle/>
        <a:p>
          <a:endParaRPr lang="en-US"/>
        </a:p>
      </dgm:t>
    </dgm:pt>
    <dgm:pt modelId="{17B85BC9-19B9-4714-87AA-15A0BBD8B7EF}">
      <dgm:prSet/>
      <dgm:spPr/>
      <dgm:t>
        <a:bodyPr/>
        <a:lstStyle/>
        <a:p>
          <a:r>
            <a:rPr lang="en-US" dirty="0"/>
            <a:t>Uses a specific channel which can be modified while operating</a:t>
          </a:r>
        </a:p>
      </dgm:t>
    </dgm:pt>
    <dgm:pt modelId="{A42E2C60-077C-4C60-BCAF-B936ED3B756D}" type="parTrans" cxnId="{0F9A4113-7631-46CB-80B7-C0E3C2106183}">
      <dgm:prSet/>
      <dgm:spPr/>
      <dgm:t>
        <a:bodyPr/>
        <a:lstStyle/>
        <a:p>
          <a:endParaRPr lang="en-US"/>
        </a:p>
      </dgm:t>
    </dgm:pt>
    <dgm:pt modelId="{ABCAC637-CDB8-47BA-B100-D57A1E603005}" type="sibTrans" cxnId="{0F9A4113-7631-46CB-80B7-C0E3C2106183}">
      <dgm:prSet/>
      <dgm:spPr/>
      <dgm:t>
        <a:bodyPr/>
        <a:lstStyle/>
        <a:p>
          <a:endParaRPr lang="en-US"/>
        </a:p>
      </dgm:t>
    </dgm:pt>
    <dgm:pt modelId="{8B93C79F-9BD7-4F0F-A485-F26F6F4565B8}">
      <dgm:prSet/>
      <dgm:spPr/>
      <dgm:t>
        <a:bodyPr/>
        <a:lstStyle/>
        <a:p>
          <a:r>
            <a:rPr lang="en-US"/>
            <a:t>Has limitation for number of connected devices</a:t>
          </a:r>
          <a:endParaRPr lang="en-US" dirty="0"/>
        </a:p>
      </dgm:t>
    </dgm:pt>
    <dgm:pt modelId="{BBD12821-3985-4A88-B14E-D5715059CE97}" type="parTrans" cxnId="{06421CA7-3B35-4C1B-9926-0CF9B2CC6AFD}">
      <dgm:prSet/>
      <dgm:spPr/>
      <dgm:t>
        <a:bodyPr/>
        <a:lstStyle/>
        <a:p>
          <a:endParaRPr lang="en-US"/>
        </a:p>
      </dgm:t>
    </dgm:pt>
    <dgm:pt modelId="{284CB801-564D-45E3-AE42-F2D5A52DA2F1}" type="sibTrans" cxnId="{06421CA7-3B35-4C1B-9926-0CF9B2CC6AFD}">
      <dgm:prSet/>
      <dgm:spPr/>
      <dgm:t>
        <a:bodyPr/>
        <a:lstStyle/>
        <a:p>
          <a:endParaRPr lang="en-US"/>
        </a:p>
      </dgm:t>
    </dgm:pt>
    <dgm:pt modelId="{4DB0153E-4829-47D5-BA17-958FD914245B}">
      <dgm:prSet/>
      <dgm:spPr/>
      <dgm:t>
        <a:bodyPr/>
        <a:lstStyle/>
        <a:p>
          <a:r>
            <a:rPr lang="en-US" dirty="0"/>
            <a:t>Has a name and an optional password</a:t>
          </a:r>
        </a:p>
      </dgm:t>
    </dgm:pt>
    <dgm:pt modelId="{170F29F3-5447-4DBE-9B54-3B211620FC23}" type="parTrans" cxnId="{57F03889-5A2C-4530-A77B-B61EA7BDDDCE}">
      <dgm:prSet/>
      <dgm:spPr/>
      <dgm:t>
        <a:bodyPr/>
        <a:lstStyle/>
        <a:p>
          <a:endParaRPr lang="en-US"/>
        </a:p>
      </dgm:t>
    </dgm:pt>
    <dgm:pt modelId="{1E8BF5BE-E649-4524-A0A7-1DB7875F3860}" type="sibTrans" cxnId="{57F03889-5A2C-4530-A77B-B61EA7BDDDCE}">
      <dgm:prSet/>
      <dgm:spPr/>
      <dgm:t>
        <a:bodyPr/>
        <a:lstStyle/>
        <a:p>
          <a:endParaRPr lang="en-US"/>
        </a:p>
      </dgm:t>
    </dgm:pt>
    <dgm:pt modelId="{A69816B9-E275-4094-B400-CD6B2DB7A935}">
      <dgm:prSet/>
      <dgm:spPr/>
      <dgm:t>
        <a:bodyPr/>
        <a:lstStyle/>
        <a:p>
          <a:r>
            <a:rPr lang="en-US" dirty="0"/>
            <a:t>Can use an encrypted communication protocol</a:t>
          </a:r>
        </a:p>
      </dgm:t>
    </dgm:pt>
    <dgm:pt modelId="{5AD264D2-587D-41D7-9421-8AD8EAE6E5BA}" type="parTrans" cxnId="{CFEAAF32-E303-4511-8778-0EDAF56C8B3A}">
      <dgm:prSet/>
      <dgm:spPr/>
      <dgm:t>
        <a:bodyPr/>
        <a:lstStyle/>
        <a:p>
          <a:endParaRPr lang="en-US"/>
        </a:p>
      </dgm:t>
    </dgm:pt>
    <dgm:pt modelId="{E60745B2-CEED-4904-8B8D-D25499BF480B}" type="sibTrans" cxnId="{CFEAAF32-E303-4511-8778-0EDAF56C8B3A}">
      <dgm:prSet/>
      <dgm:spPr/>
      <dgm:t>
        <a:bodyPr/>
        <a:lstStyle/>
        <a:p>
          <a:endParaRPr lang="en-US"/>
        </a:p>
      </dgm:t>
    </dgm:pt>
    <dgm:pt modelId="{B661A532-744C-4C6B-879B-971100410342}">
      <dgm:prSet/>
      <dgm:spPr/>
      <dgm:t>
        <a:bodyPr/>
        <a:lstStyle/>
        <a:p>
          <a:r>
            <a:rPr lang="en-US"/>
            <a:t>Connects to an AP</a:t>
          </a:r>
          <a:endParaRPr lang="en-US" dirty="0"/>
        </a:p>
      </dgm:t>
    </dgm:pt>
    <dgm:pt modelId="{BE0047A6-F4E0-4773-8409-66E887FCD5B1}" type="parTrans" cxnId="{52A7122A-7A0B-4C8A-9739-0CFD9F0744BC}">
      <dgm:prSet/>
      <dgm:spPr/>
      <dgm:t>
        <a:bodyPr/>
        <a:lstStyle/>
        <a:p>
          <a:endParaRPr lang="en-US"/>
        </a:p>
      </dgm:t>
    </dgm:pt>
    <dgm:pt modelId="{C26CC9B4-A587-4566-9D19-567C013D294C}" type="sibTrans" cxnId="{52A7122A-7A0B-4C8A-9739-0CFD9F0744BC}">
      <dgm:prSet/>
      <dgm:spPr/>
      <dgm:t>
        <a:bodyPr/>
        <a:lstStyle/>
        <a:p>
          <a:endParaRPr lang="en-US"/>
        </a:p>
      </dgm:t>
    </dgm:pt>
    <dgm:pt modelId="{CB1F10DA-256C-4468-A7B9-CB3CFEA457F4}">
      <dgm:prSet/>
      <dgm:spPr/>
      <dgm:t>
        <a:bodyPr/>
        <a:lstStyle/>
        <a:p>
          <a:r>
            <a:rPr lang="en-US"/>
            <a:t>While searching for an AP needs to scan different channels until found</a:t>
          </a:r>
          <a:endParaRPr lang="en-US" dirty="0"/>
        </a:p>
      </dgm:t>
    </dgm:pt>
    <dgm:pt modelId="{0500297E-5C8B-4F3A-9D14-B5023658D92C}" type="parTrans" cxnId="{5A821070-9F5D-4828-9F0E-9039ADBC68E8}">
      <dgm:prSet/>
      <dgm:spPr/>
      <dgm:t>
        <a:bodyPr/>
        <a:lstStyle/>
        <a:p>
          <a:endParaRPr lang="en-US"/>
        </a:p>
      </dgm:t>
    </dgm:pt>
    <dgm:pt modelId="{40AA5A50-2E03-4264-91A5-8DA05A846428}" type="sibTrans" cxnId="{5A821070-9F5D-4828-9F0E-9039ADBC68E8}">
      <dgm:prSet/>
      <dgm:spPr/>
      <dgm:t>
        <a:bodyPr/>
        <a:lstStyle/>
        <a:p>
          <a:endParaRPr lang="en-US"/>
        </a:p>
      </dgm:t>
    </dgm:pt>
    <dgm:pt modelId="{E8DF993A-5DD8-405E-9404-1D5C46DAC542}">
      <dgm:prSet/>
      <dgm:spPr/>
      <dgm:t>
        <a:bodyPr/>
        <a:lstStyle/>
        <a:p>
          <a:r>
            <a:rPr lang="en-US" dirty="0"/>
            <a:t>Station name and password can be saved on EEPROM, SPIFFS or SDCARD</a:t>
          </a:r>
        </a:p>
      </dgm:t>
    </dgm:pt>
    <dgm:pt modelId="{79E96997-B4D5-49D5-9847-987C2C8832A3}" type="parTrans" cxnId="{369E67DE-4302-4B31-8E80-48A5D7BACC46}">
      <dgm:prSet/>
      <dgm:spPr/>
      <dgm:t>
        <a:bodyPr/>
        <a:lstStyle/>
        <a:p>
          <a:endParaRPr lang="en-US"/>
        </a:p>
      </dgm:t>
    </dgm:pt>
    <dgm:pt modelId="{93111BAC-6964-4F77-8BDB-1FFFB7235119}" type="sibTrans" cxnId="{369E67DE-4302-4B31-8E80-48A5D7BACC46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2"/>
      <dgm:spPr/>
    </dgm:pt>
    <dgm:pt modelId="{121A5784-CE72-4EB1-9D3A-2756AD1017DF}" type="pres">
      <dgm:prSet presAssocID="{A9ED0A4E-3093-4891-8A29-656761284B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2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DC498748-E136-47DD-98C6-1ABAD7C3C066}" type="pres">
      <dgm:prSet presAssocID="{3850F52D-F8A8-4C86-AD0D-EE42BFF9DCD0}" presName="parentLin" presStyleCnt="0"/>
      <dgm:spPr/>
    </dgm:pt>
    <dgm:pt modelId="{BCCF8B9E-51BD-416B-AEB3-B89E8E254AE0}" type="pres">
      <dgm:prSet presAssocID="{3850F52D-F8A8-4C86-AD0D-EE42BFF9DCD0}" presName="parentLeftMargin" presStyleLbl="node1" presStyleIdx="0" presStyleCnt="2"/>
      <dgm:spPr/>
    </dgm:pt>
    <dgm:pt modelId="{1A6A3A3E-229B-45DC-A347-3E0A6737BD20}" type="pres">
      <dgm:prSet presAssocID="{3850F52D-F8A8-4C86-AD0D-EE42BFF9DC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C28B8E-4ADF-497F-A091-4529711A49B9}" type="pres">
      <dgm:prSet presAssocID="{3850F52D-F8A8-4C86-AD0D-EE42BFF9DCD0}" presName="negativeSpace" presStyleCnt="0"/>
      <dgm:spPr/>
    </dgm:pt>
    <dgm:pt modelId="{13FF2CB2-1F48-4689-A4B8-9EE4C980D470}" type="pres">
      <dgm:prSet presAssocID="{3850F52D-F8A8-4C86-AD0D-EE42BFF9DCD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B475800-1E3D-4E95-AC67-1A11FD009FA1}" type="presOf" srcId="{4DB0153E-4829-47D5-BA17-958FD914245B}" destId="{CFA7AF1E-C57A-4B3B-9CDB-34318E109D2E}" srcOrd="0" destOrd="5" presId="urn:microsoft.com/office/officeart/2005/8/layout/list1"/>
    <dgm:cxn modelId="{0F9A4113-7631-46CB-80B7-C0E3C2106183}" srcId="{A9ED0A4E-3093-4891-8A29-656761284BBF}" destId="{17B85BC9-19B9-4714-87AA-15A0BBD8B7EF}" srcOrd="3" destOrd="0" parTransId="{A42E2C60-077C-4C60-BCAF-B936ED3B756D}" sibTransId="{ABCAC637-CDB8-47BA-B100-D57A1E603005}"/>
    <dgm:cxn modelId="{81F18221-CE05-4D80-8800-5C3EA8D1FEDD}" type="presOf" srcId="{33397C76-71C2-4DEE-9686-D63CBB990AFF}" destId="{CFA7AF1E-C57A-4B3B-9CDB-34318E109D2E}" srcOrd="0" destOrd="1" presId="urn:microsoft.com/office/officeart/2005/8/layout/list1"/>
    <dgm:cxn modelId="{52A7122A-7A0B-4C8A-9739-0CFD9F0744BC}" srcId="{3850F52D-F8A8-4C86-AD0D-EE42BFF9DCD0}" destId="{B661A532-744C-4C6B-879B-971100410342}" srcOrd="1" destOrd="0" parTransId="{BE0047A6-F4E0-4773-8409-66E887FCD5B1}" sibTransId="{C26CC9B4-A587-4566-9D19-567C013D294C}"/>
    <dgm:cxn modelId="{EA40BB2B-BD6F-4AF9-A87A-134A5B2AD146}" srcId="{A9ED0A4E-3093-4891-8A29-656761284BBF}" destId="{49014773-50C6-4286-B1FD-163B05849F8E}" srcOrd="2" destOrd="0" parTransId="{3C980BB8-594F-4376-9AFB-667FF6E5B882}" sibTransId="{C37D21C8-F87B-417E-BBAF-91343F5026DE}"/>
    <dgm:cxn modelId="{8C8B9A30-B66A-43E5-B5EE-ECAEEE4E6B49}" type="presOf" srcId="{8B93C79F-9BD7-4F0F-A485-F26F6F4565B8}" destId="{CFA7AF1E-C57A-4B3B-9CDB-34318E109D2E}" srcOrd="0" destOrd="4" presId="urn:microsoft.com/office/officeart/2005/8/layout/list1"/>
    <dgm:cxn modelId="{CFEAAF32-E303-4511-8778-0EDAF56C8B3A}" srcId="{A9ED0A4E-3093-4891-8A29-656761284BBF}" destId="{A69816B9-E275-4094-B400-CD6B2DB7A935}" srcOrd="6" destOrd="0" parTransId="{5AD264D2-587D-41D7-9421-8AD8EAE6E5BA}" sibTransId="{E60745B2-CEED-4904-8B8D-D25499BF480B}"/>
    <dgm:cxn modelId="{C497E05E-9717-47F1-9BA4-54E8278288F7}" type="presOf" srcId="{B661A532-744C-4C6B-879B-971100410342}" destId="{13FF2CB2-1F48-4689-A4B8-9EE4C980D470}" srcOrd="0" destOrd="1" presId="urn:microsoft.com/office/officeart/2005/8/layout/list1"/>
    <dgm:cxn modelId="{3F241A61-46B7-473B-A893-A80C3A1A6147}" srcId="{36E5A1BC-D88D-4E34-967F-9387ECEE9845}" destId="{3850F52D-F8A8-4C86-AD0D-EE42BFF9DCD0}" srcOrd="1" destOrd="0" parTransId="{AE571FD5-B39B-4327-A824-D91CD48ECBA2}" sibTransId="{9874650C-8C06-4650-ADC1-69CEE7FD4191}"/>
    <dgm:cxn modelId="{12C9E041-EADF-43CB-8F70-FB1F0687EE82}" srcId="{A9ED0A4E-3093-4891-8A29-656761284BBF}" destId="{A66DEE85-B1E7-4BC9-8A6D-C269088C7814}" srcOrd="0" destOrd="0" parTransId="{04B9140B-EBE8-423B-9443-79BD8FAE43A6}" sibTransId="{DF0DEE6A-EDC6-41D5-9FFA-A1DB8FDF8F44}"/>
    <dgm:cxn modelId="{5545C863-EED4-41D4-80AC-A28EF3463D59}" type="presOf" srcId="{49014773-50C6-4286-B1FD-163B05849F8E}" destId="{CFA7AF1E-C57A-4B3B-9CDB-34318E109D2E}" srcOrd="0" destOrd="2" presId="urn:microsoft.com/office/officeart/2005/8/layout/list1"/>
    <dgm:cxn modelId="{A49E5F64-7CD3-4F71-AFD5-047B1C180CD7}" type="presOf" srcId="{876406C1-47B4-46AE-9B6E-DFADA2A2C446}" destId="{13FF2CB2-1F48-4689-A4B8-9EE4C980D470}" srcOrd="0" destOrd="0" presId="urn:microsoft.com/office/officeart/2005/8/layout/list1"/>
    <dgm:cxn modelId="{EAA15264-88A4-4BE9-BD10-430835EC36AC}" type="presOf" srcId="{17B85BC9-19B9-4714-87AA-15A0BBD8B7EF}" destId="{CFA7AF1E-C57A-4B3B-9CDB-34318E109D2E}" srcOrd="0" destOrd="3" presId="urn:microsoft.com/office/officeart/2005/8/layout/list1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45407A4B-F3C5-492D-9C4A-7B5EAD323EFF}" type="presOf" srcId="{A69816B9-E275-4094-B400-CD6B2DB7A935}" destId="{CFA7AF1E-C57A-4B3B-9CDB-34318E109D2E}" srcOrd="0" destOrd="6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88D5544D-887E-49EB-BE03-9231ED38935C}" type="presOf" srcId="{CB1F10DA-256C-4468-A7B9-CB3CFEA457F4}" destId="{13FF2CB2-1F48-4689-A4B8-9EE4C980D470}" srcOrd="0" destOrd="2" presId="urn:microsoft.com/office/officeart/2005/8/layout/list1"/>
    <dgm:cxn modelId="{5A821070-9F5D-4828-9F0E-9039ADBC68E8}" srcId="{3850F52D-F8A8-4C86-AD0D-EE42BFF9DCD0}" destId="{CB1F10DA-256C-4468-A7B9-CB3CFEA457F4}" srcOrd="2" destOrd="0" parTransId="{0500297E-5C8B-4F3A-9D14-B5023658D92C}" sibTransId="{40AA5A50-2E03-4264-91A5-8DA05A846428}"/>
    <dgm:cxn modelId="{4B81C570-7BEE-4BD0-8D14-D68D39191F91}" srcId="{3850F52D-F8A8-4C86-AD0D-EE42BFF9DCD0}" destId="{876406C1-47B4-46AE-9B6E-DFADA2A2C446}" srcOrd="0" destOrd="0" parTransId="{3F0CA73F-CEE1-4011-84ED-ED0DF749AED2}" sibTransId="{92ACAAF2-0544-44B2-808C-FD306F51627B}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D87A9B76-9A07-4D0D-851B-0B1A2299F692}" type="presOf" srcId="{3850F52D-F8A8-4C86-AD0D-EE42BFF9DCD0}" destId="{BCCF8B9E-51BD-416B-AEB3-B89E8E254AE0}" srcOrd="0" destOrd="0" presId="urn:microsoft.com/office/officeart/2005/8/layout/list1"/>
    <dgm:cxn modelId="{57F03889-5A2C-4530-A77B-B61EA7BDDDCE}" srcId="{A9ED0A4E-3093-4891-8A29-656761284BBF}" destId="{4DB0153E-4829-47D5-BA17-958FD914245B}" srcOrd="5" destOrd="0" parTransId="{170F29F3-5447-4DBE-9B54-3B211620FC23}" sibTransId="{1E8BF5BE-E649-4524-A0A7-1DB7875F3860}"/>
    <dgm:cxn modelId="{F3063DA1-6711-421B-B168-E2AE3A79F045}" type="presOf" srcId="{3850F52D-F8A8-4C86-AD0D-EE42BFF9DCD0}" destId="{1A6A3A3E-229B-45DC-A347-3E0A6737BD20}" srcOrd="1" destOrd="0" presId="urn:microsoft.com/office/officeart/2005/8/layout/list1"/>
    <dgm:cxn modelId="{06421CA7-3B35-4C1B-9926-0CF9B2CC6AFD}" srcId="{A9ED0A4E-3093-4891-8A29-656761284BBF}" destId="{8B93C79F-9BD7-4F0F-A485-F26F6F4565B8}" srcOrd="4" destOrd="0" parTransId="{BBD12821-3985-4A88-B14E-D5715059CE97}" sibTransId="{284CB801-564D-45E3-AE42-F2D5A52DA2F1}"/>
    <dgm:cxn modelId="{9CF306CD-3DFF-4326-8DDF-F53B54B95582}" srcId="{A9ED0A4E-3093-4891-8A29-656761284BBF}" destId="{33397C76-71C2-4DEE-9686-D63CBB990AFF}" srcOrd="1" destOrd="0" parTransId="{5A318120-FECB-4E9E-AC70-7BF8A9B5A2F7}" sibTransId="{C1A7DF9F-2412-47D9-88B5-622BF5F8C9BF}"/>
    <dgm:cxn modelId="{369E67DE-4302-4B31-8E80-48A5D7BACC46}" srcId="{3850F52D-F8A8-4C86-AD0D-EE42BFF9DCD0}" destId="{E8DF993A-5DD8-405E-9404-1D5C46DAC542}" srcOrd="3" destOrd="0" parTransId="{79E96997-B4D5-49D5-9847-987C2C8832A3}" sibTransId="{93111BAC-6964-4F77-8BDB-1FFFB7235119}"/>
    <dgm:cxn modelId="{5FB34FE3-DA56-40C1-81BC-6E283ADEA828}" type="presOf" srcId="{A66DEE85-B1E7-4BC9-8A6D-C269088C7814}" destId="{CFA7AF1E-C57A-4B3B-9CDB-34318E109D2E}" srcOrd="0" destOrd="0" presId="urn:microsoft.com/office/officeart/2005/8/layout/list1"/>
    <dgm:cxn modelId="{1218EFEA-974B-4FE2-A43B-ED40231A618A}" type="presOf" srcId="{E8DF993A-5DD8-405E-9404-1D5C46DAC542}" destId="{13FF2CB2-1F48-4689-A4B8-9EE4C980D470}" srcOrd="0" destOrd="3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E881CEE8-5B8D-4168-AF4D-6E5FA65CFC59}" type="presParOf" srcId="{2B1A7AB1-452C-4F17-804F-51EF7643856A}" destId="{DC498748-E136-47DD-98C6-1ABAD7C3C066}" srcOrd="4" destOrd="0" presId="urn:microsoft.com/office/officeart/2005/8/layout/list1"/>
    <dgm:cxn modelId="{1182C853-2333-4081-AF63-938875241AAF}" type="presParOf" srcId="{DC498748-E136-47DD-98C6-1ABAD7C3C066}" destId="{BCCF8B9E-51BD-416B-AEB3-B89E8E254AE0}" srcOrd="0" destOrd="0" presId="urn:microsoft.com/office/officeart/2005/8/layout/list1"/>
    <dgm:cxn modelId="{10C0CF23-D945-4A86-9E6D-E744E81C0155}" type="presParOf" srcId="{DC498748-E136-47DD-98C6-1ABAD7C3C066}" destId="{1A6A3A3E-229B-45DC-A347-3E0A6737BD20}" srcOrd="1" destOrd="0" presId="urn:microsoft.com/office/officeart/2005/8/layout/list1"/>
    <dgm:cxn modelId="{6EC53E4B-FC8D-464A-B392-55354BAE1366}" type="presParOf" srcId="{2B1A7AB1-452C-4F17-804F-51EF7643856A}" destId="{15C28B8E-4ADF-497F-A091-4529711A49B9}" srcOrd="5" destOrd="0" presId="urn:microsoft.com/office/officeart/2005/8/layout/list1"/>
    <dgm:cxn modelId="{B4DB8AB0-764A-46A1-9C68-7F107188B6E5}" type="presParOf" srcId="{2B1A7AB1-452C-4F17-804F-51EF7643856A}" destId="{13FF2CB2-1F48-4689-A4B8-9EE4C980D47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Hyper Text Markup Language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A66DEE85-B1E7-4BC9-8A6D-C269088C7814}">
      <dgm:prSet/>
      <dgm:spPr/>
      <dgm:t>
        <a:bodyPr/>
        <a:lstStyle/>
        <a:p>
          <a:r>
            <a:rPr lang="en-US"/>
            <a:t>Is the standard markup language for documents designed to be displayed in a web browser</a:t>
          </a:r>
          <a:endParaRPr lang="en-US" dirty="0"/>
        </a:p>
      </dgm:t>
    </dgm:pt>
    <dgm:pt modelId="{04B9140B-EBE8-423B-9443-79BD8FAE43A6}" type="parTrans" cxnId="{12C9E041-EADF-43CB-8F70-FB1F0687EE82}">
      <dgm:prSet/>
      <dgm:spPr/>
      <dgm:t>
        <a:bodyPr/>
        <a:lstStyle/>
        <a:p>
          <a:endParaRPr lang="en-US"/>
        </a:p>
      </dgm:t>
    </dgm:pt>
    <dgm:pt modelId="{DF0DEE6A-EDC6-41D5-9FFA-A1DB8FDF8F44}" type="sibTrans" cxnId="{12C9E041-EADF-43CB-8F70-FB1F0687EE82}">
      <dgm:prSet/>
      <dgm:spPr/>
      <dgm:t>
        <a:bodyPr/>
        <a:lstStyle/>
        <a:p>
          <a:endParaRPr lang="en-US"/>
        </a:p>
      </dgm:t>
    </dgm:pt>
    <dgm:pt modelId="{19D15F59-6F20-436B-A228-8E94D920CDC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It can be assisted by technologies such as </a:t>
          </a:r>
          <a:r>
            <a:rPr lang="en-US" b="1"/>
            <a:t>Cascading Style Sheets (CSS)</a:t>
          </a:r>
          <a:r>
            <a:rPr lang="en-US"/>
            <a:t> and scripting languages such as </a:t>
          </a:r>
          <a:r>
            <a:rPr lang="en-US" b="1"/>
            <a:t>JavaScript</a:t>
          </a:r>
          <a:endParaRPr lang="en-US" b="1" dirty="0"/>
        </a:p>
      </dgm:t>
    </dgm:pt>
    <dgm:pt modelId="{E8DBBB0A-2476-49B9-885A-3169B2972798}" type="parTrans" cxnId="{F2D0C280-7362-4F83-B12F-A5D6BCD3A154}">
      <dgm:prSet/>
      <dgm:spPr/>
      <dgm:t>
        <a:bodyPr/>
        <a:lstStyle/>
        <a:p>
          <a:endParaRPr lang="en-US"/>
        </a:p>
      </dgm:t>
    </dgm:pt>
    <dgm:pt modelId="{F49D7445-4F3F-4DE2-9C8D-BF04A708937E}" type="sibTrans" cxnId="{F2D0C280-7362-4F83-B12F-A5D6BCD3A154}">
      <dgm:prSet/>
      <dgm:spPr/>
      <dgm:t>
        <a:bodyPr/>
        <a:lstStyle/>
        <a:p>
          <a:endParaRPr lang="en-US"/>
        </a:p>
      </dgm:t>
    </dgm:pt>
    <dgm:pt modelId="{5EFA3724-D8ED-43CF-A9C4-161F82BD433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hlinkClick xmlns:r="http://schemas.openxmlformats.org/officeDocument/2006/relationships" r:id="rId1"/>
            </a:rPr>
            <a:t>https://www.w3schools.com/</a:t>
          </a:r>
          <a:r>
            <a:rPr lang="en-US" b="1" dirty="0"/>
            <a:t> - great site for learning and designing web pages</a:t>
          </a:r>
        </a:p>
      </dgm:t>
    </dgm:pt>
    <dgm:pt modelId="{6DE42EF0-D53B-4326-865D-615ADEAD7B31}" type="parTrans" cxnId="{D086FB20-CD5E-49B3-8C46-E169F4C6D4CD}">
      <dgm:prSet/>
      <dgm:spPr/>
      <dgm:t>
        <a:bodyPr/>
        <a:lstStyle/>
        <a:p>
          <a:endParaRPr lang="en-US"/>
        </a:p>
      </dgm:t>
    </dgm:pt>
    <dgm:pt modelId="{01ED83A4-AFBF-48B7-89A0-585ED8B79917}" type="sibTrans" cxnId="{D086FB20-CD5E-49B3-8C46-E169F4C6D4CD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1"/>
      <dgm:spPr/>
    </dgm:pt>
    <dgm:pt modelId="{121A5784-CE72-4EB1-9D3A-2756AD1017DF}" type="pres">
      <dgm:prSet presAssocID="{A9ED0A4E-3093-4891-8A29-656761284BB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086FB20-CD5E-49B3-8C46-E169F4C6D4CD}" srcId="{A9ED0A4E-3093-4891-8A29-656761284BBF}" destId="{5EFA3724-D8ED-43CF-A9C4-161F82BD4334}" srcOrd="2" destOrd="0" parTransId="{6DE42EF0-D53B-4326-865D-615ADEAD7B31}" sibTransId="{01ED83A4-AFBF-48B7-89A0-585ED8B79917}"/>
    <dgm:cxn modelId="{D9E87E3C-EACC-47CA-B17C-0F3818F74772}" type="presOf" srcId="{5EFA3724-D8ED-43CF-A9C4-161F82BD4334}" destId="{CFA7AF1E-C57A-4B3B-9CDB-34318E109D2E}" srcOrd="0" destOrd="2" presId="urn:microsoft.com/office/officeart/2005/8/layout/list1"/>
    <dgm:cxn modelId="{12C9E041-EADF-43CB-8F70-FB1F0687EE82}" srcId="{A9ED0A4E-3093-4891-8A29-656761284BBF}" destId="{A66DEE85-B1E7-4BC9-8A6D-C269088C7814}" srcOrd="0" destOrd="0" parTransId="{04B9140B-EBE8-423B-9443-79BD8FAE43A6}" sibTransId="{DF0DEE6A-EDC6-41D5-9FFA-A1DB8FDF8F44}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F2D0C280-7362-4F83-B12F-A5D6BCD3A154}" srcId="{A9ED0A4E-3093-4891-8A29-656761284BBF}" destId="{19D15F59-6F20-436B-A228-8E94D920CDCA}" srcOrd="1" destOrd="0" parTransId="{E8DBBB0A-2476-49B9-885A-3169B2972798}" sibTransId="{F49D7445-4F3F-4DE2-9C8D-BF04A708937E}"/>
    <dgm:cxn modelId="{4C4C98C9-EA3B-4557-B74D-8EA31B720226}" type="presOf" srcId="{19D15F59-6F20-436B-A228-8E94D920CDCA}" destId="{CFA7AF1E-C57A-4B3B-9CDB-34318E109D2E}" srcOrd="0" destOrd="1" presId="urn:microsoft.com/office/officeart/2005/8/layout/list1"/>
    <dgm:cxn modelId="{5FB34FE3-DA56-40C1-81BC-6E283ADEA828}" type="presOf" srcId="{A66DEE85-B1E7-4BC9-8A6D-C269088C7814}" destId="{CFA7AF1E-C57A-4B3B-9CDB-34318E109D2E}" srcOrd="0" destOrd="0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43A6A-FE20-4EA0-A230-E90AB56AA741}" type="doc">
      <dgm:prSet loTypeId="urn:microsoft.com/office/officeart/2016/7/layout/HorizontalAction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EB29C-A267-44C6-9560-6A7C56AF3196}">
      <dgm:prSet/>
      <dgm:spPr/>
      <dgm:t>
        <a:bodyPr/>
        <a:lstStyle/>
        <a:p>
          <a:r>
            <a:rPr lang="en-US"/>
            <a:t>Have</a:t>
          </a:r>
        </a:p>
      </dgm:t>
    </dgm:pt>
    <dgm:pt modelId="{7062DF94-8360-40EB-8DA4-BD6A90B8E311}" type="parTrans" cxnId="{2BB3E53B-6217-4464-9D9F-4CECF151AB37}">
      <dgm:prSet/>
      <dgm:spPr/>
      <dgm:t>
        <a:bodyPr/>
        <a:lstStyle/>
        <a:p>
          <a:endParaRPr lang="en-US"/>
        </a:p>
      </dgm:t>
    </dgm:pt>
    <dgm:pt modelId="{067C5571-D58B-4FBA-8F58-CA5F68DF9C56}" type="sibTrans" cxnId="{2BB3E53B-6217-4464-9D9F-4CECF151AB37}">
      <dgm:prSet/>
      <dgm:spPr/>
      <dgm:t>
        <a:bodyPr/>
        <a:lstStyle/>
        <a:p>
          <a:endParaRPr lang="en-US"/>
        </a:p>
      </dgm:t>
    </dgm:pt>
    <dgm:pt modelId="{B3921D91-29C8-430E-B9B8-3C8F2C593861}">
      <dgm:prSet/>
      <dgm:spPr/>
      <dgm:t>
        <a:bodyPr/>
        <a:lstStyle/>
        <a:p>
          <a:pPr algn="ctr"/>
          <a:r>
            <a:rPr lang="en-US" dirty="0"/>
            <a:t>a nice GUI to communicate with the ESP32 using a browser</a:t>
          </a:r>
        </a:p>
      </dgm:t>
    </dgm:pt>
    <dgm:pt modelId="{B61873A7-58B3-4203-9EB8-21C42C5239D9}" type="parTrans" cxnId="{63E0DA77-B8C3-416B-A2F0-20A475A81815}">
      <dgm:prSet/>
      <dgm:spPr/>
      <dgm:t>
        <a:bodyPr/>
        <a:lstStyle/>
        <a:p>
          <a:endParaRPr lang="en-US"/>
        </a:p>
      </dgm:t>
    </dgm:pt>
    <dgm:pt modelId="{29085A24-7DC9-4FC3-A7DF-697B36904BB0}" type="sibTrans" cxnId="{63E0DA77-B8C3-416B-A2F0-20A475A81815}">
      <dgm:prSet/>
      <dgm:spPr/>
      <dgm:t>
        <a:bodyPr/>
        <a:lstStyle/>
        <a:p>
          <a:endParaRPr lang="en-US"/>
        </a:p>
      </dgm:t>
    </dgm:pt>
    <dgm:pt modelId="{46EA0E8C-0D49-4F07-85E8-A6E4F6B85F45}">
      <dgm:prSet/>
      <dgm:spPr/>
      <dgm:t>
        <a:bodyPr/>
        <a:lstStyle/>
        <a:p>
          <a:r>
            <a:rPr lang="en-US"/>
            <a:t>Control</a:t>
          </a:r>
        </a:p>
      </dgm:t>
    </dgm:pt>
    <dgm:pt modelId="{54ADED58-F4CB-4524-BE04-AFD0FD27A4F5}" type="parTrans" cxnId="{A434962E-AC8C-41EF-90B0-14563FF90381}">
      <dgm:prSet/>
      <dgm:spPr/>
      <dgm:t>
        <a:bodyPr/>
        <a:lstStyle/>
        <a:p>
          <a:endParaRPr lang="en-US"/>
        </a:p>
      </dgm:t>
    </dgm:pt>
    <dgm:pt modelId="{A1BC6123-C619-4F91-9518-BFBDEFCC8D48}" type="sibTrans" cxnId="{A434962E-AC8C-41EF-90B0-14563FF90381}">
      <dgm:prSet/>
      <dgm:spPr/>
      <dgm:t>
        <a:bodyPr/>
        <a:lstStyle/>
        <a:p>
          <a:endParaRPr lang="en-US"/>
        </a:p>
      </dgm:t>
    </dgm:pt>
    <dgm:pt modelId="{F602CBA8-6F58-472C-BF71-ECC177E875CA}">
      <dgm:prSet/>
      <dgm:spPr/>
      <dgm:t>
        <a:bodyPr/>
        <a:lstStyle/>
        <a:p>
          <a:pPr algn="ctr"/>
          <a:r>
            <a:rPr lang="en-US" dirty="0"/>
            <a:t>IOs</a:t>
          </a:r>
        </a:p>
      </dgm:t>
    </dgm:pt>
    <dgm:pt modelId="{54C419EC-8053-472C-8E7E-AA38A307E9D6}" type="parTrans" cxnId="{D35206AF-286C-4D0E-9532-A11DA6E11D7C}">
      <dgm:prSet/>
      <dgm:spPr/>
      <dgm:t>
        <a:bodyPr/>
        <a:lstStyle/>
        <a:p>
          <a:endParaRPr lang="en-US"/>
        </a:p>
      </dgm:t>
    </dgm:pt>
    <dgm:pt modelId="{74C28298-4DD0-4C0C-8AFC-24496CD0B1CE}" type="sibTrans" cxnId="{D35206AF-286C-4D0E-9532-A11DA6E11D7C}">
      <dgm:prSet/>
      <dgm:spPr/>
      <dgm:t>
        <a:bodyPr/>
        <a:lstStyle/>
        <a:p>
          <a:endParaRPr lang="en-US"/>
        </a:p>
      </dgm:t>
    </dgm:pt>
    <dgm:pt modelId="{281B5978-2560-49C7-96A2-97D25D22448E}">
      <dgm:prSet/>
      <dgm:spPr/>
      <dgm:t>
        <a:bodyPr/>
        <a:lstStyle/>
        <a:p>
          <a:r>
            <a:rPr lang="en-US"/>
            <a:t>Get</a:t>
          </a:r>
        </a:p>
      </dgm:t>
    </dgm:pt>
    <dgm:pt modelId="{BD242DBC-4B63-4F70-82FA-738E060A43E8}" type="parTrans" cxnId="{1DF89063-2ADC-4DFE-B6CB-8CFA2D044DDD}">
      <dgm:prSet/>
      <dgm:spPr/>
      <dgm:t>
        <a:bodyPr/>
        <a:lstStyle/>
        <a:p>
          <a:endParaRPr lang="en-US"/>
        </a:p>
      </dgm:t>
    </dgm:pt>
    <dgm:pt modelId="{4333E57C-C470-447B-8B78-03BF9C318BFD}" type="sibTrans" cxnId="{1DF89063-2ADC-4DFE-B6CB-8CFA2D044DDD}">
      <dgm:prSet/>
      <dgm:spPr/>
      <dgm:t>
        <a:bodyPr/>
        <a:lstStyle/>
        <a:p>
          <a:endParaRPr lang="en-US"/>
        </a:p>
      </dgm:t>
    </dgm:pt>
    <dgm:pt modelId="{13671323-AA72-4CCC-960D-028A9D34FB7F}">
      <dgm:prSet/>
      <dgm:spPr/>
      <dgm:t>
        <a:bodyPr/>
        <a:lstStyle/>
        <a:p>
          <a:pPr algn="ctr"/>
          <a:r>
            <a:rPr lang="en-US" dirty="0"/>
            <a:t>information from our ESP32</a:t>
          </a:r>
        </a:p>
      </dgm:t>
    </dgm:pt>
    <dgm:pt modelId="{4421368C-FF62-4935-9615-076A30247FF1}" type="parTrans" cxnId="{C492FF51-9A82-4C9A-91AE-8DAEA9177FC4}">
      <dgm:prSet/>
      <dgm:spPr/>
      <dgm:t>
        <a:bodyPr/>
        <a:lstStyle/>
        <a:p>
          <a:endParaRPr lang="en-US"/>
        </a:p>
      </dgm:t>
    </dgm:pt>
    <dgm:pt modelId="{0F18AD4D-FAAE-4DC7-9E6E-895EEFCDEDE7}" type="sibTrans" cxnId="{C492FF51-9A82-4C9A-91AE-8DAEA9177FC4}">
      <dgm:prSet/>
      <dgm:spPr/>
      <dgm:t>
        <a:bodyPr/>
        <a:lstStyle/>
        <a:p>
          <a:endParaRPr lang="en-US"/>
        </a:p>
      </dgm:t>
    </dgm:pt>
    <dgm:pt modelId="{B4F58B17-7914-43B1-9A09-E4D3497EF7F3}">
      <dgm:prSet/>
      <dgm:spPr/>
      <dgm:t>
        <a:bodyPr/>
        <a:lstStyle/>
        <a:p>
          <a:pPr algn="l"/>
          <a:r>
            <a:rPr lang="en-US"/>
            <a:t>Such as temperature, humidity depending on what we connected </a:t>
          </a:r>
        </a:p>
      </dgm:t>
    </dgm:pt>
    <dgm:pt modelId="{37D998F6-70CB-495B-B502-BEDB7B50D5C0}" type="parTrans" cxnId="{B4F534BA-D138-4245-A364-49DC20443113}">
      <dgm:prSet/>
      <dgm:spPr/>
      <dgm:t>
        <a:bodyPr/>
        <a:lstStyle/>
        <a:p>
          <a:endParaRPr lang="en-US"/>
        </a:p>
      </dgm:t>
    </dgm:pt>
    <dgm:pt modelId="{76A79D0B-9B4B-4D13-BA26-4BDCA365F66D}" type="sibTrans" cxnId="{B4F534BA-D138-4245-A364-49DC20443113}">
      <dgm:prSet/>
      <dgm:spPr/>
      <dgm:t>
        <a:bodyPr/>
        <a:lstStyle/>
        <a:p>
          <a:endParaRPr lang="en-US"/>
        </a:p>
      </dgm:t>
    </dgm:pt>
    <dgm:pt modelId="{0C23561C-055F-45B3-A513-4C17B2AF5098}">
      <dgm:prSet/>
      <dgm:spPr/>
      <dgm:t>
        <a:bodyPr/>
        <a:lstStyle/>
        <a:p>
          <a:r>
            <a:rPr lang="en-US"/>
            <a:t>Send</a:t>
          </a:r>
        </a:p>
      </dgm:t>
    </dgm:pt>
    <dgm:pt modelId="{3A231910-F044-4787-91AD-E95E9BAB5A18}" type="parTrans" cxnId="{FF6E48EF-4E77-40BA-8F30-AF31BA338B32}">
      <dgm:prSet/>
      <dgm:spPr/>
      <dgm:t>
        <a:bodyPr/>
        <a:lstStyle/>
        <a:p>
          <a:endParaRPr lang="en-US"/>
        </a:p>
      </dgm:t>
    </dgm:pt>
    <dgm:pt modelId="{42FEDF95-B9EB-4377-8ABF-71FA10972B09}" type="sibTrans" cxnId="{FF6E48EF-4E77-40BA-8F30-AF31BA338B32}">
      <dgm:prSet/>
      <dgm:spPr/>
      <dgm:t>
        <a:bodyPr/>
        <a:lstStyle/>
        <a:p>
          <a:endParaRPr lang="en-US"/>
        </a:p>
      </dgm:t>
    </dgm:pt>
    <dgm:pt modelId="{3468000F-8121-49B6-B89E-E070FD5E1B76}">
      <dgm:prSet/>
      <dgm:spPr/>
      <dgm:t>
        <a:bodyPr/>
        <a:lstStyle/>
        <a:p>
          <a:pPr algn="ctr"/>
          <a:r>
            <a:rPr lang="en-US" dirty="0"/>
            <a:t>data to the ESP32</a:t>
          </a:r>
        </a:p>
      </dgm:t>
    </dgm:pt>
    <dgm:pt modelId="{C6A6B600-DBB1-4BD3-BEC4-15704C1D9660}" type="parTrans" cxnId="{63201283-E55C-4026-8EEC-9494566F116C}">
      <dgm:prSet/>
      <dgm:spPr/>
      <dgm:t>
        <a:bodyPr/>
        <a:lstStyle/>
        <a:p>
          <a:endParaRPr lang="en-US"/>
        </a:p>
      </dgm:t>
    </dgm:pt>
    <dgm:pt modelId="{27E9F7DF-3917-4B66-8E93-08EF01D6391F}" type="sibTrans" cxnId="{63201283-E55C-4026-8EEC-9494566F116C}">
      <dgm:prSet/>
      <dgm:spPr/>
      <dgm:t>
        <a:bodyPr/>
        <a:lstStyle/>
        <a:p>
          <a:endParaRPr lang="en-US"/>
        </a:p>
      </dgm:t>
    </dgm:pt>
    <dgm:pt modelId="{8A3C48DD-DBD2-4A83-A773-10EA3177F5D0}">
      <dgm:prSet/>
      <dgm:spPr/>
      <dgm:t>
        <a:bodyPr/>
        <a:lstStyle/>
        <a:p>
          <a:pPr algn="ctr"/>
          <a:r>
            <a:rPr lang="en-US"/>
            <a:t>Files</a:t>
          </a:r>
        </a:p>
      </dgm:t>
    </dgm:pt>
    <dgm:pt modelId="{C9755784-B246-472B-B607-E9EF2C1E0AC0}" type="parTrans" cxnId="{49762EB4-3979-413B-A58F-994309C9DF54}">
      <dgm:prSet/>
      <dgm:spPr/>
      <dgm:t>
        <a:bodyPr/>
        <a:lstStyle/>
        <a:p>
          <a:endParaRPr lang="en-US"/>
        </a:p>
      </dgm:t>
    </dgm:pt>
    <dgm:pt modelId="{12F6E8F2-B5C9-4FFD-9A02-3277DCF7EF27}" type="sibTrans" cxnId="{49762EB4-3979-413B-A58F-994309C9DF54}">
      <dgm:prSet/>
      <dgm:spPr/>
      <dgm:t>
        <a:bodyPr/>
        <a:lstStyle/>
        <a:p>
          <a:endParaRPr lang="en-US"/>
        </a:p>
      </dgm:t>
    </dgm:pt>
    <dgm:pt modelId="{E742AAB6-66EF-4215-AC1D-E80B246FF4E4}">
      <dgm:prSet/>
      <dgm:spPr/>
      <dgm:t>
        <a:bodyPr/>
        <a:lstStyle/>
        <a:p>
          <a:pPr algn="ctr"/>
          <a:r>
            <a:rPr lang="en-US" dirty="0"/>
            <a:t>Raw data</a:t>
          </a:r>
        </a:p>
      </dgm:t>
    </dgm:pt>
    <dgm:pt modelId="{58A502DC-5DC4-4225-8C8A-75E69852FD7F}" type="parTrans" cxnId="{930BD2A9-3311-4C16-A8FA-1B095E3EC514}">
      <dgm:prSet/>
      <dgm:spPr/>
      <dgm:t>
        <a:bodyPr/>
        <a:lstStyle/>
        <a:p>
          <a:endParaRPr lang="en-US"/>
        </a:p>
      </dgm:t>
    </dgm:pt>
    <dgm:pt modelId="{A685FA9E-2901-42E6-A93C-13139BA0E5CC}" type="sibTrans" cxnId="{930BD2A9-3311-4C16-A8FA-1B095E3EC514}">
      <dgm:prSet/>
      <dgm:spPr/>
      <dgm:t>
        <a:bodyPr/>
        <a:lstStyle/>
        <a:p>
          <a:endParaRPr lang="en-US"/>
        </a:p>
      </dgm:t>
    </dgm:pt>
    <dgm:pt modelId="{5EAE6D45-2C5C-4B9F-A37B-00FACF848DB4}" type="pres">
      <dgm:prSet presAssocID="{23443A6A-FE20-4EA0-A230-E90AB56AA741}" presName="Name0" presStyleCnt="0">
        <dgm:presLayoutVars>
          <dgm:dir/>
          <dgm:animLvl val="lvl"/>
          <dgm:resizeHandles val="exact"/>
        </dgm:presLayoutVars>
      </dgm:prSet>
      <dgm:spPr/>
    </dgm:pt>
    <dgm:pt modelId="{6D72CCC3-D98C-4C5C-914C-E0A42F429824}" type="pres">
      <dgm:prSet presAssocID="{DBCEB29C-A267-44C6-9560-6A7C56AF3196}" presName="composite" presStyleCnt="0"/>
      <dgm:spPr/>
    </dgm:pt>
    <dgm:pt modelId="{C270E107-BF8E-44DA-8F0E-4ECA4AEE57CB}" type="pres">
      <dgm:prSet presAssocID="{DBCEB29C-A267-44C6-9560-6A7C56AF3196}" presName="parTx" presStyleLbl="alignNode1" presStyleIdx="0" presStyleCnt="4">
        <dgm:presLayoutVars>
          <dgm:chMax val="0"/>
          <dgm:chPref val="0"/>
        </dgm:presLayoutVars>
      </dgm:prSet>
      <dgm:spPr/>
    </dgm:pt>
    <dgm:pt modelId="{ED15FE02-1FE8-4961-94BC-E0023D7C0A53}" type="pres">
      <dgm:prSet presAssocID="{DBCEB29C-A267-44C6-9560-6A7C56AF3196}" presName="desTx" presStyleLbl="alignAccFollowNode1" presStyleIdx="0" presStyleCnt="4">
        <dgm:presLayoutVars/>
      </dgm:prSet>
      <dgm:spPr/>
    </dgm:pt>
    <dgm:pt modelId="{ADD05357-2D2F-4E03-8D6B-08AFD2AC12AB}" type="pres">
      <dgm:prSet presAssocID="{067C5571-D58B-4FBA-8F58-CA5F68DF9C56}" presName="space" presStyleCnt="0"/>
      <dgm:spPr/>
    </dgm:pt>
    <dgm:pt modelId="{66829FD7-F3D1-4832-ACBD-4800873D9884}" type="pres">
      <dgm:prSet presAssocID="{46EA0E8C-0D49-4F07-85E8-A6E4F6B85F45}" presName="composite" presStyleCnt="0"/>
      <dgm:spPr/>
    </dgm:pt>
    <dgm:pt modelId="{34E1FFE3-9279-4141-8E07-D7AF519EA293}" type="pres">
      <dgm:prSet presAssocID="{46EA0E8C-0D49-4F07-85E8-A6E4F6B85F45}" presName="parTx" presStyleLbl="alignNode1" presStyleIdx="1" presStyleCnt="4">
        <dgm:presLayoutVars>
          <dgm:chMax val="0"/>
          <dgm:chPref val="0"/>
        </dgm:presLayoutVars>
      </dgm:prSet>
      <dgm:spPr/>
    </dgm:pt>
    <dgm:pt modelId="{BDE804F9-97B8-4A98-A7DC-20E26E4560A0}" type="pres">
      <dgm:prSet presAssocID="{46EA0E8C-0D49-4F07-85E8-A6E4F6B85F45}" presName="desTx" presStyleLbl="alignAccFollowNode1" presStyleIdx="1" presStyleCnt="4">
        <dgm:presLayoutVars/>
      </dgm:prSet>
      <dgm:spPr/>
    </dgm:pt>
    <dgm:pt modelId="{F7A396C6-506F-4593-95C1-6CEE02F9838E}" type="pres">
      <dgm:prSet presAssocID="{A1BC6123-C619-4F91-9518-BFBDEFCC8D48}" presName="space" presStyleCnt="0"/>
      <dgm:spPr/>
    </dgm:pt>
    <dgm:pt modelId="{42FB214C-337B-4699-B90B-5F8494AB4898}" type="pres">
      <dgm:prSet presAssocID="{281B5978-2560-49C7-96A2-97D25D22448E}" presName="composite" presStyleCnt="0"/>
      <dgm:spPr/>
    </dgm:pt>
    <dgm:pt modelId="{DF6AAD58-C979-4479-BCA3-5C3A3805CF89}" type="pres">
      <dgm:prSet presAssocID="{281B5978-2560-49C7-96A2-97D25D22448E}" presName="parTx" presStyleLbl="alignNode1" presStyleIdx="2" presStyleCnt="4">
        <dgm:presLayoutVars>
          <dgm:chMax val="0"/>
          <dgm:chPref val="0"/>
        </dgm:presLayoutVars>
      </dgm:prSet>
      <dgm:spPr/>
    </dgm:pt>
    <dgm:pt modelId="{AAF9C5D3-086F-4D4A-B73F-F3BEA3B7EB09}" type="pres">
      <dgm:prSet presAssocID="{281B5978-2560-49C7-96A2-97D25D22448E}" presName="desTx" presStyleLbl="alignAccFollowNode1" presStyleIdx="2" presStyleCnt="4">
        <dgm:presLayoutVars/>
      </dgm:prSet>
      <dgm:spPr/>
    </dgm:pt>
    <dgm:pt modelId="{6DDE65AB-EB12-47D1-8E6B-7503E88CB6DB}" type="pres">
      <dgm:prSet presAssocID="{4333E57C-C470-447B-8B78-03BF9C318BFD}" presName="space" presStyleCnt="0"/>
      <dgm:spPr/>
    </dgm:pt>
    <dgm:pt modelId="{16EC8460-62C5-4C70-8AB6-D42F30236018}" type="pres">
      <dgm:prSet presAssocID="{0C23561C-055F-45B3-A513-4C17B2AF5098}" presName="composite" presStyleCnt="0"/>
      <dgm:spPr/>
    </dgm:pt>
    <dgm:pt modelId="{FE7A8C4D-62F7-4962-83B3-FD83AB4E160E}" type="pres">
      <dgm:prSet presAssocID="{0C23561C-055F-45B3-A513-4C17B2AF5098}" presName="parTx" presStyleLbl="alignNode1" presStyleIdx="3" presStyleCnt="4">
        <dgm:presLayoutVars>
          <dgm:chMax val="0"/>
          <dgm:chPref val="0"/>
        </dgm:presLayoutVars>
      </dgm:prSet>
      <dgm:spPr/>
    </dgm:pt>
    <dgm:pt modelId="{8C7B649D-9015-47CC-814D-2B552357949D}" type="pres">
      <dgm:prSet presAssocID="{0C23561C-055F-45B3-A513-4C17B2AF5098}" presName="desTx" presStyleLbl="alignAccFollowNode1" presStyleIdx="3" presStyleCnt="4">
        <dgm:presLayoutVars/>
      </dgm:prSet>
      <dgm:spPr/>
    </dgm:pt>
  </dgm:ptLst>
  <dgm:cxnLst>
    <dgm:cxn modelId="{6F147612-BD51-43EB-A74B-9D511D6240D8}" type="presOf" srcId="{F602CBA8-6F58-472C-BF71-ECC177E875CA}" destId="{BDE804F9-97B8-4A98-A7DC-20E26E4560A0}" srcOrd="0" destOrd="0" presId="urn:microsoft.com/office/officeart/2016/7/layout/HorizontalActionList"/>
    <dgm:cxn modelId="{0B6A2022-8DCB-4D40-BDA1-0D198688397D}" type="presOf" srcId="{0C23561C-055F-45B3-A513-4C17B2AF5098}" destId="{FE7A8C4D-62F7-4962-83B3-FD83AB4E160E}" srcOrd="0" destOrd="0" presId="urn:microsoft.com/office/officeart/2016/7/layout/HorizontalActionList"/>
    <dgm:cxn modelId="{D5414627-A171-4410-8D15-9E187786B702}" type="presOf" srcId="{281B5978-2560-49C7-96A2-97D25D22448E}" destId="{DF6AAD58-C979-4479-BCA3-5C3A3805CF89}" srcOrd="0" destOrd="0" presId="urn:microsoft.com/office/officeart/2016/7/layout/HorizontalActionList"/>
    <dgm:cxn modelId="{A434962E-AC8C-41EF-90B0-14563FF90381}" srcId="{23443A6A-FE20-4EA0-A230-E90AB56AA741}" destId="{46EA0E8C-0D49-4F07-85E8-A6E4F6B85F45}" srcOrd="1" destOrd="0" parTransId="{54ADED58-F4CB-4524-BE04-AFD0FD27A4F5}" sibTransId="{A1BC6123-C619-4F91-9518-BFBDEFCC8D48}"/>
    <dgm:cxn modelId="{2BB3E53B-6217-4464-9D9F-4CECF151AB37}" srcId="{23443A6A-FE20-4EA0-A230-E90AB56AA741}" destId="{DBCEB29C-A267-44C6-9560-6A7C56AF3196}" srcOrd="0" destOrd="0" parTransId="{7062DF94-8360-40EB-8DA4-BD6A90B8E311}" sibTransId="{067C5571-D58B-4FBA-8F58-CA5F68DF9C56}"/>
    <dgm:cxn modelId="{A5B08B5F-7DEE-4406-8A22-C52C60EC18E0}" type="presOf" srcId="{46EA0E8C-0D49-4F07-85E8-A6E4F6B85F45}" destId="{34E1FFE3-9279-4141-8E07-D7AF519EA293}" srcOrd="0" destOrd="0" presId="urn:microsoft.com/office/officeart/2016/7/layout/HorizontalActionList"/>
    <dgm:cxn modelId="{1DF89063-2ADC-4DFE-B6CB-8CFA2D044DDD}" srcId="{23443A6A-FE20-4EA0-A230-E90AB56AA741}" destId="{281B5978-2560-49C7-96A2-97D25D22448E}" srcOrd="2" destOrd="0" parTransId="{BD242DBC-4B63-4F70-82FA-738E060A43E8}" sibTransId="{4333E57C-C470-447B-8B78-03BF9C318BFD}"/>
    <dgm:cxn modelId="{59C9524A-356B-4B40-A5B8-B9B83FD249E6}" type="presOf" srcId="{B3921D91-29C8-430E-B9B8-3C8F2C593861}" destId="{ED15FE02-1FE8-4961-94BC-E0023D7C0A53}" srcOrd="0" destOrd="0" presId="urn:microsoft.com/office/officeart/2016/7/layout/HorizontalActionList"/>
    <dgm:cxn modelId="{E0783A51-6F55-4638-A60A-603518D11DE1}" type="presOf" srcId="{8A3C48DD-DBD2-4A83-A773-10EA3177F5D0}" destId="{8C7B649D-9015-47CC-814D-2B552357949D}" srcOrd="0" destOrd="1" presId="urn:microsoft.com/office/officeart/2016/7/layout/HorizontalActionList"/>
    <dgm:cxn modelId="{C492FF51-9A82-4C9A-91AE-8DAEA9177FC4}" srcId="{281B5978-2560-49C7-96A2-97D25D22448E}" destId="{13671323-AA72-4CCC-960D-028A9D34FB7F}" srcOrd="0" destOrd="0" parTransId="{4421368C-FF62-4935-9615-076A30247FF1}" sibTransId="{0F18AD4D-FAAE-4DC7-9E6E-895EEFCDEDE7}"/>
    <dgm:cxn modelId="{63E0DA77-B8C3-416B-A2F0-20A475A81815}" srcId="{DBCEB29C-A267-44C6-9560-6A7C56AF3196}" destId="{B3921D91-29C8-430E-B9B8-3C8F2C593861}" srcOrd="0" destOrd="0" parTransId="{B61873A7-58B3-4203-9EB8-21C42C5239D9}" sibTransId="{29085A24-7DC9-4FC3-A7DF-697B36904BB0}"/>
    <dgm:cxn modelId="{63201283-E55C-4026-8EEC-9494566F116C}" srcId="{0C23561C-055F-45B3-A513-4C17B2AF5098}" destId="{3468000F-8121-49B6-B89E-E070FD5E1B76}" srcOrd="0" destOrd="0" parTransId="{C6A6B600-DBB1-4BD3-BEC4-15704C1D9660}" sibTransId="{27E9F7DF-3917-4B66-8E93-08EF01D6391F}"/>
    <dgm:cxn modelId="{188C8085-4C9F-4E7F-B54C-7519468E95E2}" type="presOf" srcId="{3468000F-8121-49B6-B89E-E070FD5E1B76}" destId="{8C7B649D-9015-47CC-814D-2B552357949D}" srcOrd="0" destOrd="0" presId="urn:microsoft.com/office/officeart/2016/7/layout/HorizontalActionList"/>
    <dgm:cxn modelId="{930BD2A9-3311-4C16-A8FA-1B095E3EC514}" srcId="{3468000F-8121-49B6-B89E-E070FD5E1B76}" destId="{E742AAB6-66EF-4215-AC1D-E80B246FF4E4}" srcOrd="1" destOrd="0" parTransId="{58A502DC-5DC4-4225-8C8A-75E69852FD7F}" sibTransId="{A685FA9E-2901-42E6-A93C-13139BA0E5CC}"/>
    <dgm:cxn modelId="{D35206AF-286C-4D0E-9532-A11DA6E11D7C}" srcId="{46EA0E8C-0D49-4F07-85E8-A6E4F6B85F45}" destId="{F602CBA8-6F58-472C-BF71-ECC177E875CA}" srcOrd="0" destOrd="0" parTransId="{54C419EC-8053-472C-8E7E-AA38A307E9D6}" sibTransId="{74C28298-4DD0-4C0C-8AFC-24496CD0B1CE}"/>
    <dgm:cxn modelId="{79B053B0-B181-453B-A8C1-215A3370E281}" type="presOf" srcId="{B4F58B17-7914-43B1-9A09-E4D3497EF7F3}" destId="{AAF9C5D3-086F-4D4A-B73F-F3BEA3B7EB09}" srcOrd="0" destOrd="1" presId="urn:microsoft.com/office/officeart/2016/7/layout/HorizontalActionList"/>
    <dgm:cxn modelId="{49762EB4-3979-413B-A58F-994309C9DF54}" srcId="{3468000F-8121-49B6-B89E-E070FD5E1B76}" destId="{8A3C48DD-DBD2-4A83-A773-10EA3177F5D0}" srcOrd="0" destOrd="0" parTransId="{C9755784-B246-472B-B607-E9EF2C1E0AC0}" sibTransId="{12F6E8F2-B5C9-4FFD-9A02-3277DCF7EF27}"/>
    <dgm:cxn modelId="{B4F534BA-D138-4245-A364-49DC20443113}" srcId="{13671323-AA72-4CCC-960D-028A9D34FB7F}" destId="{B4F58B17-7914-43B1-9A09-E4D3497EF7F3}" srcOrd="0" destOrd="0" parTransId="{37D998F6-70CB-495B-B502-BEDB7B50D5C0}" sibTransId="{76A79D0B-9B4B-4D13-BA26-4BDCA365F66D}"/>
    <dgm:cxn modelId="{59A643DC-5D3A-4A54-9F69-E9105DECD0E9}" type="presOf" srcId="{DBCEB29C-A267-44C6-9560-6A7C56AF3196}" destId="{C270E107-BF8E-44DA-8F0E-4ECA4AEE57CB}" srcOrd="0" destOrd="0" presId="urn:microsoft.com/office/officeart/2016/7/layout/HorizontalActionList"/>
    <dgm:cxn modelId="{FF6E48EF-4E77-40BA-8F30-AF31BA338B32}" srcId="{23443A6A-FE20-4EA0-A230-E90AB56AA741}" destId="{0C23561C-055F-45B3-A513-4C17B2AF5098}" srcOrd="3" destOrd="0" parTransId="{3A231910-F044-4787-91AD-E95E9BAB5A18}" sibTransId="{42FEDF95-B9EB-4377-8ABF-71FA10972B09}"/>
    <dgm:cxn modelId="{D182BDF1-72C1-42EF-8769-38BA802A5987}" type="presOf" srcId="{13671323-AA72-4CCC-960D-028A9D34FB7F}" destId="{AAF9C5D3-086F-4D4A-B73F-F3BEA3B7EB09}" srcOrd="0" destOrd="0" presId="urn:microsoft.com/office/officeart/2016/7/layout/HorizontalActionList"/>
    <dgm:cxn modelId="{806D16F4-19F7-4D77-9342-E08CE8BE5B32}" type="presOf" srcId="{E742AAB6-66EF-4215-AC1D-E80B246FF4E4}" destId="{8C7B649D-9015-47CC-814D-2B552357949D}" srcOrd="0" destOrd="2" presId="urn:microsoft.com/office/officeart/2016/7/layout/HorizontalActionList"/>
    <dgm:cxn modelId="{125E3DF4-E49F-4F91-902E-FD641EE457FC}" type="presOf" srcId="{23443A6A-FE20-4EA0-A230-E90AB56AA741}" destId="{5EAE6D45-2C5C-4B9F-A37B-00FACF848DB4}" srcOrd="0" destOrd="0" presId="urn:microsoft.com/office/officeart/2016/7/layout/HorizontalActionList"/>
    <dgm:cxn modelId="{2B971720-8D9B-4DA2-BAD6-892D3C818541}" type="presParOf" srcId="{5EAE6D45-2C5C-4B9F-A37B-00FACF848DB4}" destId="{6D72CCC3-D98C-4C5C-914C-E0A42F429824}" srcOrd="0" destOrd="0" presId="urn:microsoft.com/office/officeart/2016/7/layout/HorizontalActionList"/>
    <dgm:cxn modelId="{62BCED44-E180-4325-91B8-4C8B492EDE69}" type="presParOf" srcId="{6D72CCC3-D98C-4C5C-914C-E0A42F429824}" destId="{C270E107-BF8E-44DA-8F0E-4ECA4AEE57CB}" srcOrd="0" destOrd="0" presId="urn:microsoft.com/office/officeart/2016/7/layout/HorizontalActionList"/>
    <dgm:cxn modelId="{C341C377-3F85-4179-A1CD-23A9451FD76D}" type="presParOf" srcId="{6D72CCC3-D98C-4C5C-914C-E0A42F429824}" destId="{ED15FE02-1FE8-4961-94BC-E0023D7C0A53}" srcOrd="1" destOrd="0" presId="urn:microsoft.com/office/officeart/2016/7/layout/HorizontalActionList"/>
    <dgm:cxn modelId="{B5B7525C-8A83-4F40-87EB-63A806C0BF74}" type="presParOf" srcId="{5EAE6D45-2C5C-4B9F-A37B-00FACF848DB4}" destId="{ADD05357-2D2F-4E03-8D6B-08AFD2AC12AB}" srcOrd="1" destOrd="0" presId="urn:microsoft.com/office/officeart/2016/7/layout/HorizontalActionList"/>
    <dgm:cxn modelId="{394B772E-300E-4FAE-ACD5-40A86F2AE46D}" type="presParOf" srcId="{5EAE6D45-2C5C-4B9F-A37B-00FACF848DB4}" destId="{66829FD7-F3D1-4832-ACBD-4800873D9884}" srcOrd="2" destOrd="0" presId="urn:microsoft.com/office/officeart/2016/7/layout/HorizontalActionList"/>
    <dgm:cxn modelId="{9D4DC447-0397-4AC6-95BB-C8A4208E0A3C}" type="presParOf" srcId="{66829FD7-F3D1-4832-ACBD-4800873D9884}" destId="{34E1FFE3-9279-4141-8E07-D7AF519EA293}" srcOrd="0" destOrd="0" presId="urn:microsoft.com/office/officeart/2016/7/layout/HorizontalActionList"/>
    <dgm:cxn modelId="{3DEF5A9F-10B7-4BA6-9B24-40F72C24B2F3}" type="presParOf" srcId="{66829FD7-F3D1-4832-ACBD-4800873D9884}" destId="{BDE804F9-97B8-4A98-A7DC-20E26E4560A0}" srcOrd="1" destOrd="0" presId="urn:microsoft.com/office/officeart/2016/7/layout/HorizontalActionList"/>
    <dgm:cxn modelId="{9DA1AE6B-21B3-4A28-A684-1BCB0965140F}" type="presParOf" srcId="{5EAE6D45-2C5C-4B9F-A37B-00FACF848DB4}" destId="{F7A396C6-506F-4593-95C1-6CEE02F9838E}" srcOrd="3" destOrd="0" presId="urn:microsoft.com/office/officeart/2016/7/layout/HorizontalActionList"/>
    <dgm:cxn modelId="{B49994C8-7B93-412B-B6BA-721969EB929F}" type="presParOf" srcId="{5EAE6D45-2C5C-4B9F-A37B-00FACF848DB4}" destId="{42FB214C-337B-4699-B90B-5F8494AB4898}" srcOrd="4" destOrd="0" presId="urn:microsoft.com/office/officeart/2016/7/layout/HorizontalActionList"/>
    <dgm:cxn modelId="{0574EA0E-DC33-4208-B046-B3C184598FE4}" type="presParOf" srcId="{42FB214C-337B-4699-B90B-5F8494AB4898}" destId="{DF6AAD58-C979-4479-BCA3-5C3A3805CF89}" srcOrd="0" destOrd="0" presId="urn:microsoft.com/office/officeart/2016/7/layout/HorizontalActionList"/>
    <dgm:cxn modelId="{7376AF06-D692-4858-881E-476172A69970}" type="presParOf" srcId="{42FB214C-337B-4699-B90B-5F8494AB4898}" destId="{AAF9C5D3-086F-4D4A-B73F-F3BEA3B7EB09}" srcOrd="1" destOrd="0" presId="urn:microsoft.com/office/officeart/2016/7/layout/HorizontalActionList"/>
    <dgm:cxn modelId="{50BF6352-3900-4BAC-98D7-8EECA8961F98}" type="presParOf" srcId="{5EAE6D45-2C5C-4B9F-A37B-00FACF848DB4}" destId="{6DDE65AB-EB12-47D1-8E6B-7503E88CB6DB}" srcOrd="5" destOrd="0" presId="urn:microsoft.com/office/officeart/2016/7/layout/HorizontalActionList"/>
    <dgm:cxn modelId="{A684B5E7-4A0D-4BB0-8982-2AED96DB8F1C}" type="presParOf" srcId="{5EAE6D45-2C5C-4B9F-A37B-00FACF848DB4}" destId="{16EC8460-62C5-4C70-8AB6-D42F30236018}" srcOrd="6" destOrd="0" presId="urn:microsoft.com/office/officeart/2016/7/layout/HorizontalActionList"/>
    <dgm:cxn modelId="{2E2F87CF-D43A-482F-8757-3DE1E5FD480D}" type="presParOf" srcId="{16EC8460-62C5-4C70-8AB6-D42F30236018}" destId="{FE7A8C4D-62F7-4962-83B3-FD83AB4E160E}" srcOrd="0" destOrd="0" presId="urn:microsoft.com/office/officeart/2016/7/layout/HorizontalActionList"/>
    <dgm:cxn modelId="{0765F6EA-E023-461C-8A5D-0CE06D883E7B}" type="presParOf" srcId="{16EC8460-62C5-4C70-8AB6-D42F30236018}" destId="{8C7B649D-9015-47CC-814D-2B552357949D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EA368E-2007-448D-9892-DF4AD056D7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1AC8C1-3751-49EF-ACB0-E8BC6CCAC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We need to initialize:</a:t>
          </a:r>
          <a:endParaRPr lang="en-US"/>
        </a:p>
      </dgm:t>
    </dgm:pt>
    <dgm:pt modelId="{000D19A1-3023-4AB2-B3CD-35A2C12D25D2}" type="parTrans" cxnId="{8D7BC769-929E-47E8-BE3C-C2F57E40B287}">
      <dgm:prSet/>
      <dgm:spPr/>
      <dgm:t>
        <a:bodyPr/>
        <a:lstStyle/>
        <a:p>
          <a:endParaRPr lang="en-US"/>
        </a:p>
      </dgm:t>
    </dgm:pt>
    <dgm:pt modelId="{C97867E4-0F26-4B01-A746-F3B91C6B3EFF}" type="sibTrans" cxnId="{8D7BC769-929E-47E8-BE3C-C2F57E40B287}">
      <dgm:prSet/>
      <dgm:spPr/>
      <dgm:t>
        <a:bodyPr/>
        <a:lstStyle/>
        <a:p>
          <a:endParaRPr lang="en-US"/>
        </a:p>
      </dgm:t>
    </dgm:pt>
    <dgm:pt modelId="{12B34901-51F1-42C3-B147-625FABB1E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WiFi</a:t>
          </a:r>
          <a:endParaRPr lang="en-US"/>
        </a:p>
      </dgm:t>
    </dgm:pt>
    <dgm:pt modelId="{8EB8B839-8425-4221-A422-3CF57A03183B}" type="parTrans" cxnId="{9CA44A3E-F625-4003-940B-76980BA36BB7}">
      <dgm:prSet/>
      <dgm:spPr/>
      <dgm:t>
        <a:bodyPr/>
        <a:lstStyle/>
        <a:p>
          <a:endParaRPr lang="en-US"/>
        </a:p>
      </dgm:t>
    </dgm:pt>
    <dgm:pt modelId="{C7C43A80-1DF3-43EE-9E21-45A31AF9D8AB}" type="sibTrans" cxnId="{9CA44A3E-F625-4003-940B-76980BA36BB7}">
      <dgm:prSet/>
      <dgm:spPr/>
      <dgm:t>
        <a:bodyPr/>
        <a:lstStyle/>
        <a:p>
          <a:endParaRPr lang="en-US"/>
        </a:p>
      </dgm:t>
    </dgm:pt>
    <dgm:pt modelId="{61D0B53A-F4A6-4AB7-BA59-4E5753F91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Webserver</a:t>
          </a:r>
          <a:endParaRPr lang="en-US"/>
        </a:p>
      </dgm:t>
    </dgm:pt>
    <dgm:pt modelId="{5A44E528-C723-4A12-AE03-9D2D0DB7639B}" type="parTrans" cxnId="{ED4F84B5-28CC-4FD0-AF01-EABED4870659}">
      <dgm:prSet/>
      <dgm:spPr/>
      <dgm:t>
        <a:bodyPr/>
        <a:lstStyle/>
        <a:p>
          <a:endParaRPr lang="en-US"/>
        </a:p>
      </dgm:t>
    </dgm:pt>
    <dgm:pt modelId="{12B68905-2803-4E2A-B52B-773C9AD6CB4B}" type="sibTrans" cxnId="{ED4F84B5-28CC-4FD0-AF01-EABED4870659}">
      <dgm:prSet/>
      <dgm:spPr/>
      <dgm:t>
        <a:bodyPr/>
        <a:lstStyle/>
        <a:p>
          <a:endParaRPr lang="en-US"/>
        </a:p>
      </dgm:t>
    </dgm:pt>
    <dgm:pt modelId="{74FF74C6-2D3A-49BE-BA4B-A627A5D8DE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Prepare the HTML for the pages</a:t>
          </a:r>
          <a:endParaRPr lang="en-US"/>
        </a:p>
      </dgm:t>
    </dgm:pt>
    <dgm:pt modelId="{6A79391A-396F-4884-B392-D7A5B76F14A1}" type="parTrans" cxnId="{626F335B-2F5A-4E2B-9363-A84A1D9AB9BD}">
      <dgm:prSet/>
      <dgm:spPr/>
      <dgm:t>
        <a:bodyPr/>
        <a:lstStyle/>
        <a:p>
          <a:endParaRPr lang="en-US"/>
        </a:p>
      </dgm:t>
    </dgm:pt>
    <dgm:pt modelId="{227A0C7C-F30E-43E3-94A4-DEA8F618172D}" type="sibTrans" cxnId="{626F335B-2F5A-4E2B-9363-A84A1D9AB9BD}">
      <dgm:prSet/>
      <dgm:spPr/>
      <dgm:t>
        <a:bodyPr/>
        <a:lstStyle/>
        <a:p>
          <a:endParaRPr lang="en-US"/>
        </a:p>
      </dgm:t>
    </dgm:pt>
    <dgm:pt modelId="{47D3FC64-02FC-4797-9025-C8A7A8D71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Handle the client which interacts with the browser</a:t>
          </a:r>
          <a:endParaRPr lang="en-US"/>
        </a:p>
      </dgm:t>
    </dgm:pt>
    <dgm:pt modelId="{6BE0F68F-6D48-4CEC-B156-B18FECFD726C}" type="parTrans" cxnId="{289F8ED5-DEF0-4A43-B367-F74638B86A60}">
      <dgm:prSet/>
      <dgm:spPr/>
      <dgm:t>
        <a:bodyPr/>
        <a:lstStyle/>
        <a:p>
          <a:endParaRPr lang="en-US"/>
        </a:p>
      </dgm:t>
    </dgm:pt>
    <dgm:pt modelId="{CD4EEEFB-4A79-4709-B7D6-E7C5AB9F7B04}" type="sibTrans" cxnId="{289F8ED5-DEF0-4A43-B367-F74638B86A60}">
      <dgm:prSet/>
      <dgm:spPr/>
      <dgm:t>
        <a:bodyPr/>
        <a:lstStyle/>
        <a:p>
          <a:endParaRPr lang="en-US"/>
        </a:p>
      </dgm:t>
    </dgm:pt>
    <dgm:pt modelId="{59102FE3-F81A-4CFE-A6C8-36518463CF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Process the incoming data from the browser to perform actions on the ESP</a:t>
          </a:r>
          <a:endParaRPr lang="en-US"/>
        </a:p>
      </dgm:t>
    </dgm:pt>
    <dgm:pt modelId="{5897D35D-8652-4FE4-8B56-4F7D11287C2D}" type="parTrans" cxnId="{DD7C867D-6DD4-45EF-932A-A14C95466152}">
      <dgm:prSet/>
      <dgm:spPr/>
      <dgm:t>
        <a:bodyPr/>
        <a:lstStyle/>
        <a:p>
          <a:endParaRPr lang="en-US"/>
        </a:p>
      </dgm:t>
    </dgm:pt>
    <dgm:pt modelId="{ED0B0EBC-83E3-4D01-A262-C4D315BD77E0}" type="sibTrans" cxnId="{DD7C867D-6DD4-45EF-932A-A14C95466152}">
      <dgm:prSet/>
      <dgm:spPr/>
      <dgm:t>
        <a:bodyPr/>
        <a:lstStyle/>
        <a:p>
          <a:endParaRPr lang="en-US"/>
        </a:p>
      </dgm:t>
    </dgm:pt>
    <dgm:pt modelId="{5D36AFA2-0022-439C-8441-42FFD4D7C74E}" type="pres">
      <dgm:prSet presAssocID="{DAEA368E-2007-448D-9892-DF4AD056D76D}" presName="root" presStyleCnt="0">
        <dgm:presLayoutVars>
          <dgm:dir/>
          <dgm:resizeHandles val="exact"/>
        </dgm:presLayoutVars>
      </dgm:prSet>
      <dgm:spPr/>
    </dgm:pt>
    <dgm:pt modelId="{04680231-FE39-4650-9569-B145A814FC3A}" type="pres">
      <dgm:prSet presAssocID="{5B1AC8C1-3751-49EF-ACB0-E8BC6CCAC79F}" presName="compNode" presStyleCnt="0"/>
      <dgm:spPr/>
    </dgm:pt>
    <dgm:pt modelId="{01AB7994-06BF-49AD-BEA8-2943DD620637}" type="pres">
      <dgm:prSet presAssocID="{5B1AC8C1-3751-49EF-ACB0-E8BC6CCAC79F}" presName="bgRect" presStyleLbl="bgShp" presStyleIdx="0" presStyleCnt="4"/>
      <dgm:spPr/>
    </dgm:pt>
    <dgm:pt modelId="{BCD3BD06-F314-4FFC-ABB5-5E40DB0BC189}" type="pres">
      <dgm:prSet presAssocID="{5B1AC8C1-3751-49EF-ACB0-E8BC6CCAC7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4612B02-4DF4-4371-9E26-F7148A5C0C9C}" type="pres">
      <dgm:prSet presAssocID="{5B1AC8C1-3751-49EF-ACB0-E8BC6CCAC79F}" presName="spaceRect" presStyleCnt="0"/>
      <dgm:spPr/>
    </dgm:pt>
    <dgm:pt modelId="{AAB264D9-1CD4-40B7-8F54-1D5FB85D5907}" type="pres">
      <dgm:prSet presAssocID="{5B1AC8C1-3751-49EF-ACB0-E8BC6CCAC79F}" presName="parTx" presStyleLbl="revTx" presStyleIdx="0" presStyleCnt="5">
        <dgm:presLayoutVars>
          <dgm:chMax val="0"/>
          <dgm:chPref val="0"/>
        </dgm:presLayoutVars>
      </dgm:prSet>
      <dgm:spPr/>
    </dgm:pt>
    <dgm:pt modelId="{02D2DD9E-7B41-4C16-AD78-BCB671C6CA63}" type="pres">
      <dgm:prSet presAssocID="{5B1AC8C1-3751-49EF-ACB0-E8BC6CCAC79F}" presName="desTx" presStyleLbl="revTx" presStyleIdx="1" presStyleCnt="5">
        <dgm:presLayoutVars/>
      </dgm:prSet>
      <dgm:spPr/>
    </dgm:pt>
    <dgm:pt modelId="{B095D429-ECC4-464F-89E6-C7DB75552F69}" type="pres">
      <dgm:prSet presAssocID="{C97867E4-0F26-4B01-A746-F3B91C6B3EFF}" presName="sibTrans" presStyleCnt="0"/>
      <dgm:spPr/>
    </dgm:pt>
    <dgm:pt modelId="{7814351D-FA7B-4667-9247-99B896E6ECFB}" type="pres">
      <dgm:prSet presAssocID="{74FF74C6-2D3A-49BE-BA4B-A627A5D8DEAB}" presName="compNode" presStyleCnt="0"/>
      <dgm:spPr/>
    </dgm:pt>
    <dgm:pt modelId="{594F56AF-46F8-41C6-B538-00D15326494C}" type="pres">
      <dgm:prSet presAssocID="{74FF74C6-2D3A-49BE-BA4B-A627A5D8DEAB}" presName="bgRect" presStyleLbl="bgShp" presStyleIdx="1" presStyleCnt="4"/>
      <dgm:spPr/>
    </dgm:pt>
    <dgm:pt modelId="{0CB45BCD-7CE7-48FA-9390-85E40F193705}" type="pres">
      <dgm:prSet presAssocID="{74FF74C6-2D3A-49BE-BA4B-A627A5D8DE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FE20E6F-4D29-47C2-B4F3-5212892D35E8}" type="pres">
      <dgm:prSet presAssocID="{74FF74C6-2D3A-49BE-BA4B-A627A5D8DEAB}" presName="spaceRect" presStyleCnt="0"/>
      <dgm:spPr/>
    </dgm:pt>
    <dgm:pt modelId="{6DCE31CE-C0C0-4F89-9FBA-AE728A8ECCEA}" type="pres">
      <dgm:prSet presAssocID="{74FF74C6-2D3A-49BE-BA4B-A627A5D8DEAB}" presName="parTx" presStyleLbl="revTx" presStyleIdx="2" presStyleCnt="5">
        <dgm:presLayoutVars>
          <dgm:chMax val="0"/>
          <dgm:chPref val="0"/>
        </dgm:presLayoutVars>
      </dgm:prSet>
      <dgm:spPr/>
    </dgm:pt>
    <dgm:pt modelId="{B836BB4D-60AB-4F58-B434-515D75A4EC74}" type="pres">
      <dgm:prSet presAssocID="{227A0C7C-F30E-43E3-94A4-DEA8F618172D}" presName="sibTrans" presStyleCnt="0"/>
      <dgm:spPr/>
    </dgm:pt>
    <dgm:pt modelId="{F41CF988-66F4-4EA5-9D78-4826069BB9BD}" type="pres">
      <dgm:prSet presAssocID="{47D3FC64-02FC-4797-9025-C8A7A8D71897}" presName="compNode" presStyleCnt="0"/>
      <dgm:spPr/>
    </dgm:pt>
    <dgm:pt modelId="{753CCC68-BB3D-41E7-9978-61FAAF5D1808}" type="pres">
      <dgm:prSet presAssocID="{47D3FC64-02FC-4797-9025-C8A7A8D71897}" presName="bgRect" presStyleLbl="bgShp" presStyleIdx="2" presStyleCnt="4"/>
      <dgm:spPr/>
    </dgm:pt>
    <dgm:pt modelId="{BA47D5C5-1078-4580-902F-ABC29169153C}" type="pres">
      <dgm:prSet presAssocID="{47D3FC64-02FC-4797-9025-C8A7A8D718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BC05845-EF96-4DC8-A822-351E2B2F5A1B}" type="pres">
      <dgm:prSet presAssocID="{47D3FC64-02FC-4797-9025-C8A7A8D71897}" presName="spaceRect" presStyleCnt="0"/>
      <dgm:spPr/>
    </dgm:pt>
    <dgm:pt modelId="{6E4A0A68-BCBF-43A2-AC9F-D7056F211BB9}" type="pres">
      <dgm:prSet presAssocID="{47D3FC64-02FC-4797-9025-C8A7A8D71897}" presName="parTx" presStyleLbl="revTx" presStyleIdx="3" presStyleCnt="5">
        <dgm:presLayoutVars>
          <dgm:chMax val="0"/>
          <dgm:chPref val="0"/>
        </dgm:presLayoutVars>
      </dgm:prSet>
      <dgm:spPr/>
    </dgm:pt>
    <dgm:pt modelId="{9B57F707-9B42-498C-82E2-FFEAB4E496C4}" type="pres">
      <dgm:prSet presAssocID="{CD4EEEFB-4A79-4709-B7D6-E7C5AB9F7B04}" presName="sibTrans" presStyleCnt="0"/>
      <dgm:spPr/>
    </dgm:pt>
    <dgm:pt modelId="{4FD4B14B-FF25-422E-8044-9DDA22B36F2A}" type="pres">
      <dgm:prSet presAssocID="{59102FE3-F81A-4CFE-A6C8-36518463CF6B}" presName="compNode" presStyleCnt="0"/>
      <dgm:spPr/>
    </dgm:pt>
    <dgm:pt modelId="{251E840D-FA90-4B3A-B3CC-D055ABF927E1}" type="pres">
      <dgm:prSet presAssocID="{59102FE3-F81A-4CFE-A6C8-36518463CF6B}" presName="bgRect" presStyleLbl="bgShp" presStyleIdx="3" presStyleCnt="4"/>
      <dgm:spPr/>
    </dgm:pt>
    <dgm:pt modelId="{E625954D-C489-444F-934B-239AE80565A4}" type="pres">
      <dgm:prSet presAssocID="{59102FE3-F81A-4CFE-A6C8-36518463CF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DB7704-11F1-4D05-B45E-C788B73D4D2A}" type="pres">
      <dgm:prSet presAssocID="{59102FE3-F81A-4CFE-A6C8-36518463CF6B}" presName="spaceRect" presStyleCnt="0"/>
      <dgm:spPr/>
    </dgm:pt>
    <dgm:pt modelId="{8283E2F8-6946-43D0-83FB-8CBB06DD2E7A}" type="pres">
      <dgm:prSet presAssocID="{59102FE3-F81A-4CFE-A6C8-36518463CF6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3E3803-53DB-4F88-AFDA-2CF2695C45BD}" type="presOf" srcId="{5B1AC8C1-3751-49EF-ACB0-E8BC6CCAC79F}" destId="{AAB264D9-1CD4-40B7-8F54-1D5FB85D5907}" srcOrd="0" destOrd="0" presId="urn:microsoft.com/office/officeart/2018/2/layout/IconVerticalSolidList"/>
    <dgm:cxn modelId="{29951128-97EC-4601-BF61-C045B2752667}" type="presOf" srcId="{74FF74C6-2D3A-49BE-BA4B-A627A5D8DEAB}" destId="{6DCE31CE-C0C0-4F89-9FBA-AE728A8ECCEA}" srcOrd="0" destOrd="0" presId="urn:microsoft.com/office/officeart/2018/2/layout/IconVerticalSolidList"/>
    <dgm:cxn modelId="{A5927733-ABF5-4EFD-B8A3-1EF51CAA42DB}" type="presOf" srcId="{DAEA368E-2007-448D-9892-DF4AD056D76D}" destId="{5D36AFA2-0022-439C-8441-42FFD4D7C74E}" srcOrd="0" destOrd="0" presId="urn:microsoft.com/office/officeart/2018/2/layout/IconVerticalSolidList"/>
    <dgm:cxn modelId="{9CA44A3E-F625-4003-940B-76980BA36BB7}" srcId="{5B1AC8C1-3751-49EF-ACB0-E8BC6CCAC79F}" destId="{12B34901-51F1-42C3-B147-625FABB1EFD7}" srcOrd="0" destOrd="0" parTransId="{8EB8B839-8425-4221-A422-3CF57A03183B}" sibTransId="{C7C43A80-1DF3-43EE-9E21-45A31AF9D8AB}"/>
    <dgm:cxn modelId="{626F335B-2F5A-4E2B-9363-A84A1D9AB9BD}" srcId="{DAEA368E-2007-448D-9892-DF4AD056D76D}" destId="{74FF74C6-2D3A-49BE-BA4B-A627A5D8DEAB}" srcOrd="1" destOrd="0" parTransId="{6A79391A-396F-4884-B392-D7A5B76F14A1}" sibTransId="{227A0C7C-F30E-43E3-94A4-DEA8F618172D}"/>
    <dgm:cxn modelId="{D6B2F962-B9A7-47B5-AFEB-787A6D6B45DB}" type="presOf" srcId="{61D0B53A-F4A6-4AB7-BA59-4E5753F91916}" destId="{02D2DD9E-7B41-4C16-AD78-BCB671C6CA63}" srcOrd="0" destOrd="1" presId="urn:microsoft.com/office/officeart/2018/2/layout/IconVerticalSolidList"/>
    <dgm:cxn modelId="{8D7BC769-929E-47E8-BE3C-C2F57E40B287}" srcId="{DAEA368E-2007-448D-9892-DF4AD056D76D}" destId="{5B1AC8C1-3751-49EF-ACB0-E8BC6CCAC79F}" srcOrd="0" destOrd="0" parTransId="{000D19A1-3023-4AB2-B3CD-35A2C12D25D2}" sibTransId="{C97867E4-0F26-4B01-A746-F3B91C6B3EFF}"/>
    <dgm:cxn modelId="{141A8879-3C6D-4E2F-96E7-75F439807394}" type="presOf" srcId="{12B34901-51F1-42C3-B147-625FABB1EFD7}" destId="{02D2DD9E-7B41-4C16-AD78-BCB671C6CA63}" srcOrd="0" destOrd="0" presId="urn:microsoft.com/office/officeart/2018/2/layout/IconVerticalSolidList"/>
    <dgm:cxn modelId="{DD7C867D-6DD4-45EF-932A-A14C95466152}" srcId="{DAEA368E-2007-448D-9892-DF4AD056D76D}" destId="{59102FE3-F81A-4CFE-A6C8-36518463CF6B}" srcOrd="3" destOrd="0" parTransId="{5897D35D-8652-4FE4-8B56-4F7D11287C2D}" sibTransId="{ED0B0EBC-83E3-4D01-A262-C4D315BD77E0}"/>
    <dgm:cxn modelId="{366915AF-7568-4DF8-9681-A4CD17E6F979}" type="presOf" srcId="{47D3FC64-02FC-4797-9025-C8A7A8D71897}" destId="{6E4A0A68-BCBF-43A2-AC9F-D7056F211BB9}" srcOrd="0" destOrd="0" presId="urn:microsoft.com/office/officeart/2018/2/layout/IconVerticalSolidList"/>
    <dgm:cxn modelId="{ED4F84B5-28CC-4FD0-AF01-EABED4870659}" srcId="{5B1AC8C1-3751-49EF-ACB0-E8BC6CCAC79F}" destId="{61D0B53A-F4A6-4AB7-BA59-4E5753F91916}" srcOrd="1" destOrd="0" parTransId="{5A44E528-C723-4A12-AE03-9D2D0DB7639B}" sibTransId="{12B68905-2803-4E2A-B52B-773C9AD6CB4B}"/>
    <dgm:cxn modelId="{289F8ED5-DEF0-4A43-B367-F74638B86A60}" srcId="{DAEA368E-2007-448D-9892-DF4AD056D76D}" destId="{47D3FC64-02FC-4797-9025-C8A7A8D71897}" srcOrd="2" destOrd="0" parTransId="{6BE0F68F-6D48-4CEC-B156-B18FECFD726C}" sibTransId="{CD4EEEFB-4A79-4709-B7D6-E7C5AB9F7B04}"/>
    <dgm:cxn modelId="{3F1DDBEA-9E88-4A54-A97D-996B37EE3691}" type="presOf" srcId="{59102FE3-F81A-4CFE-A6C8-36518463CF6B}" destId="{8283E2F8-6946-43D0-83FB-8CBB06DD2E7A}" srcOrd="0" destOrd="0" presId="urn:microsoft.com/office/officeart/2018/2/layout/IconVerticalSolidList"/>
    <dgm:cxn modelId="{817E3FBE-F2EB-411F-B97D-E672ABE1C7BA}" type="presParOf" srcId="{5D36AFA2-0022-439C-8441-42FFD4D7C74E}" destId="{04680231-FE39-4650-9569-B145A814FC3A}" srcOrd="0" destOrd="0" presId="urn:microsoft.com/office/officeart/2018/2/layout/IconVerticalSolidList"/>
    <dgm:cxn modelId="{0A82823F-30CF-4ED5-9CE1-1030D4ED3A7D}" type="presParOf" srcId="{04680231-FE39-4650-9569-B145A814FC3A}" destId="{01AB7994-06BF-49AD-BEA8-2943DD620637}" srcOrd="0" destOrd="0" presId="urn:microsoft.com/office/officeart/2018/2/layout/IconVerticalSolidList"/>
    <dgm:cxn modelId="{5D91CEAE-29C2-4CB5-8BAF-564537A8A97D}" type="presParOf" srcId="{04680231-FE39-4650-9569-B145A814FC3A}" destId="{BCD3BD06-F314-4FFC-ABB5-5E40DB0BC189}" srcOrd="1" destOrd="0" presId="urn:microsoft.com/office/officeart/2018/2/layout/IconVerticalSolidList"/>
    <dgm:cxn modelId="{14560D65-3A09-47B4-9BF1-1FD8A63198F6}" type="presParOf" srcId="{04680231-FE39-4650-9569-B145A814FC3A}" destId="{64612B02-4DF4-4371-9E26-F7148A5C0C9C}" srcOrd="2" destOrd="0" presId="urn:microsoft.com/office/officeart/2018/2/layout/IconVerticalSolidList"/>
    <dgm:cxn modelId="{BF3ED697-2D88-4055-BE95-D0E58ADFFDAF}" type="presParOf" srcId="{04680231-FE39-4650-9569-B145A814FC3A}" destId="{AAB264D9-1CD4-40B7-8F54-1D5FB85D5907}" srcOrd="3" destOrd="0" presId="urn:microsoft.com/office/officeart/2018/2/layout/IconVerticalSolidList"/>
    <dgm:cxn modelId="{C4D5CDFA-6018-46CE-BADF-C68A62927BD5}" type="presParOf" srcId="{04680231-FE39-4650-9569-B145A814FC3A}" destId="{02D2DD9E-7B41-4C16-AD78-BCB671C6CA63}" srcOrd="4" destOrd="0" presId="urn:microsoft.com/office/officeart/2018/2/layout/IconVerticalSolidList"/>
    <dgm:cxn modelId="{6C051533-23F3-4C50-B64C-91506F4CE1B0}" type="presParOf" srcId="{5D36AFA2-0022-439C-8441-42FFD4D7C74E}" destId="{B095D429-ECC4-464F-89E6-C7DB75552F69}" srcOrd="1" destOrd="0" presId="urn:microsoft.com/office/officeart/2018/2/layout/IconVerticalSolidList"/>
    <dgm:cxn modelId="{4B744299-0B01-40D3-BA7D-10617179513F}" type="presParOf" srcId="{5D36AFA2-0022-439C-8441-42FFD4D7C74E}" destId="{7814351D-FA7B-4667-9247-99B896E6ECFB}" srcOrd="2" destOrd="0" presId="urn:microsoft.com/office/officeart/2018/2/layout/IconVerticalSolidList"/>
    <dgm:cxn modelId="{866EB644-AF7A-4AEA-B616-822AFD41EF38}" type="presParOf" srcId="{7814351D-FA7B-4667-9247-99B896E6ECFB}" destId="{594F56AF-46F8-41C6-B538-00D15326494C}" srcOrd="0" destOrd="0" presId="urn:microsoft.com/office/officeart/2018/2/layout/IconVerticalSolidList"/>
    <dgm:cxn modelId="{B4FDD2B7-5A94-447C-B6EE-7ACFA0F0E1D5}" type="presParOf" srcId="{7814351D-FA7B-4667-9247-99B896E6ECFB}" destId="{0CB45BCD-7CE7-48FA-9390-85E40F193705}" srcOrd="1" destOrd="0" presId="urn:microsoft.com/office/officeart/2018/2/layout/IconVerticalSolidList"/>
    <dgm:cxn modelId="{02642EF1-B002-4911-B91D-96EDD6E5CDBE}" type="presParOf" srcId="{7814351D-FA7B-4667-9247-99B896E6ECFB}" destId="{9FE20E6F-4D29-47C2-B4F3-5212892D35E8}" srcOrd="2" destOrd="0" presId="urn:microsoft.com/office/officeart/2018/2/layout/IconVerticalSolidList"/>
    <dgm:cxn modelId="{FE4DF7F7-42A8-48EB-B40D-E9A8F71043CA}" type="presParOf" srcId="{7814351D-FA7B-4667-9247-99B896E6ECFB}" destId="{6DCE31CE-C0C0-4F89-9FBA-AE728A8ECCEA}" srcOrd="3" destOrd="0" presId="urn:microsoft.com/office/officeart/2018/2/layout/IconVerticalSolidList"/>
    <dgm:cxn modelId="{464A71F2-8C77-46EE-9316-CF5A85565B39}" type="presParOf" srcId="{5D36AFA2-0022-439C-8441-42FFD4D7C74E}" destId="{B836BB4D-60AB-4F58-B434-515D75A4EC74}" srcOrd="3" destOrd="0" presId="urn:microsoft.com/office/officeart/2018/2/layout/IconVerticalSolidList"/>
    <dgm:cxn modelId="{58AF0632-CD75-45AB-AA95-D60BF93698B5}" type="presParOf" srcId="{5D36AFA2-0022-439C-8441-42FFD4D7C74E}" destId="{F41CF988-66F4-4EA5-9D78-4826069BB9BD}" srcOrd="4" destOrd="0" presId="urn:microsoft.com/office/officeart/2018/2/layout/IconVerticalSolidList"/>
    <dgm:cxn modelId="{2F3636B3-7287-46A9-A80D-E41DB9EB9E90}" type="presParOf" srcId="{F41CF988-66F4-4EA5-9D78-4826069BB9BD}" destId="{753CCC68-BB3D-41E7-9978-61FAAF5D1808}" srcOrd="0" destOrd="0" presId="urn:microsoft.com/office/officeart/2018/2/layout/IconVerticalSolidList"/>
    <dgm:cxn modelId="{9927854F-4471-4A61-B943-7CEC46FE76EF}" type="presParOf" srcId="{F41CF988-66F4-4EA5-9D78-4826069BB9BD}" destId="{BA47D5C5-1078-4580-902F-ABC29169153C}" srcOrd="1" destOrd="0" presId="urn:microsoft.com/office/officeart/2018/2/layout/IconVerticalSolidList"/>
    <dgm:cxn modelId="{8DA26CC1-3679-41EC-9335-E378B2E74E32}" type="presParOf" srcId="{F41CF988-66F4-4EA5-9D78-4826069BB9BD}" destId="{1BC05845-EF96-4DC8-A822-351E2B2F5A1B}" srcOrd="2" destOrd="0" presId="urn:microsoft.com/office/officeart/2018/2/layout/IconVerticalSolidList"/>
    <dgm:cxn modelId="{D9CC167F-261B-4655-ABA8-201C8343AD5A}" type="presParOf" srcId="{F41CF988-66F4-4EA5-9D78-4826069BB9BD}" destId="{6E4A0A68-BCBF-43A2-AC9F-D7056F211BB9}" srcOrd="3" destOrd="0" presId="urn:microsoft.com/office/officeart/2018/2/layout/IconVerticalSolidList"/>
    <dgm:cxn modelId="{D146E59A-61E0-4A15-B9C0-D4C60CDB0907}" type="presParOf" srcId="{5D36AFA2-0022-439C-8441-42FFD4D7C74E}" destId="{9B57F707-9B42-498C-82E2-FFEAB4E496C4}" srcOrd="5" destOrd="0" presId="urn:microsoft.com/office/officeart/2018/2/layout/IconVerticalSolidList"/>
    <dgm:cxn modelId="{2C9DF995-4764-4A3F-AB74-FC3929786B4C}" type="presParOf" srcId="{5D36AFA2-0022-439C-8441-42FFD4D7C74E}" destId="{4FD4B14B-FF25-422E-8044-9DDA22B36F2A}" srcOrd="6" destOrd="0" presId="urn:microsoft.com/office/officeart/2018/2/layout/IconVerticalSolidList"/>
    <dgm:cxn modelId="{3A3F2910-DF60-4456-9CE2-A851BC0984EA}" type="presParOf" srcId="{4FD4B14B-FF25-422E-8044-9DDA22B36F2A}" destId="{251E840D-FA90-4B3A-B3CC-D055ABF927E1}" srcOrd="0" destOrd="0" presId="urn:microsoft.com/office/officeart/2018/2/layout/IconVerticalSolidList"/>
    <dgm:cxn modelId="{28FF8D1C-2E92-43B3-A707-BF0636647B72}" type="presParOf" srcId="{4FD4B14B-FF25-422E-8044-9DDA22B36F2A}" destId="{E625954D-C489-444F-934B-239AE80565A4}" srcOrd="1" destOrd="0" presId="urn:microsoft.com/office/officeart/2018/2/layout/IconVerticalSolidList"/>
    <dgm:cxn modelId="{693A7041-E4EE-417B-835D-B5E4F9414575}" type="presParOf" srcId="{4FD4B14B-FF25-422E-8044-9DDA22B36F2A}" destId="{98DB7704-11F1-4D05-B45E-C788B73D4D2A}" srcOrd="2" destOrd="0" presId="urn:microsoft.com/office/officeart/2018/2/layout/IconVerticalSolidList"/>
    <dgm:cxn modelId="{40A5BB5E-D3BF-4AAB-B696-227BB1704962}" type="presParOf" srcId="{4FD4B14B-FF25-422E-8044-9DDA22B36F2A}" destId="{8283E2F8-6946-43D0-83FB-8CBB06DD2E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135AE-79F5-4EF0-A700-6FA19F585AF8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787904-BD11-412A-B5BC-50EF6A1FC367}">
      <dgm:prSet/>
      <dgm:spPr/>
      <dgm:t>
        <a:bodyPr/>
        <a:lstStyle/>
        <a:p>
          <a:r>
            <a:rPr lang="en-US" b="0"/>
            <a:t>Works via application on a phone or tablet (No web or PC apps)</a:t>
          </a:r>
          <a:endParaRPr lang="en-US"/>
        </a:p>
      </dgm:t>
    </dgm:pt>
    <dgm:pt modelId="{C7380F66-B0D0-457B-9AD9-49F37682F73A}" type="parTrans" cxnId="{FC66522E-AA37-44C0-A4B2-A51A6B4AF6C0}">
      <dgm:prSet/>
      <dgm:spPr/>
      <dgm:t>
        <a:bodyPr/>
        <a:lstStyle/>
        <a:p>
          <a:endParaRPr lang="en-US"/>
        </a:p>
      </dgm:t>
    </dgm:pt>
    <dgm:pt modelId="{26B1E13A-4AFA-4E07-BFEA-B0C3FB7DEA7F}" type="sibTrans" cxnId="{FC66522E-AA37-44C0-A4B2-A51A6B4AF6C0}">
      <dgm:prSet/>
      <dgm:spPr/>
      <dgm:t>
        <a:bodyPr/>
        <a:lstStyle/>
        <a:p>
          <a:endParaRPr lang="en-US"/>
        </a:p>
      </dgm:t>
    </dgm:pt>
    <dgm:pt modelId="{A1560997-62E1-4B8A-B0FA-6588BDEB58FB}">
      <dgm:prSet/>
      <dgm:spPr/>
      <dgm:t>
        <a:bodyPr/>
        <a:lstStyle/>
        <a:p>
          <a:r>
            <a:rPr lang="en-US" b="0"/>
            <a:t>Can work via Wi-Fi or Bluetooth </a:t>
          </a:r>
          <a:endParaRPr lang="en-US"/>
        </a:p>
      </dgm:t>
    </dgm:pt>
    <dgm:pt modelId="{FCBF545E-08CA-4CD7-A901-B7AF4CC47B4D}" type="parTrans" cxnId="{F8DC383A-0925-4302-BB3E-9C2641E6F4CB}">
      <dgm:prSet/>
      <dgm:spPr/>
      <dgm:t>
        <a:bodyPr/>
        <a:lstStyle/>
        <a:p>
          <a:endParaRPr lang="en-US"/>
        </a:p>
      </dgm:t>
    </dgm:pt>
    <dgm:pt modelId="{2E368180-322C-4218-8656-9D5F3564438F}" type="sibTrans" cxnId="{F8DC383A-0925-4302-BB3E-9C2641E6F4CB}">
      <dgm:prSet/>
      <dgm:spPr/>
      <dgm:t>
        <a:bodyPr/>
        <a:lstStyle/>
        <a:p>
          <a:endParaRPr lang="en-US"/>
        </a:p>
      </dgm:t>
    </dgm:pt>
    <dgm:pt modelId="{FF7E809A-626F-4881-88B5-620DCD303044}">
      <dgm:prSet/>
      <dgm:spPr/>
      <dgm:t>
        <a:bodyPr/>
        <a:lstStyle/>
        <a:p>
          <a:r>
            <a:rPr lang="en-US" b="0"/>
            <a:t>The application is very easy to use and very powerful</a:t>
          </a:r>
          <a:endParaRPr lang="en-US"/>
        </a:p>
      </dgm:t>
    </dgm:pt>
    <dgm:pt modelId="{2EE65FC7-4E66-4543-A3D4-B7F5254040BB}" type="parTrans" cxnId="{FDA86B44-A8D3-41B2-A6BA-D1F31176D266}">
      <dgm:prSet/>
      <dgm:spPr/>
      <dgm:t>
        <a:bodyPr/>
        <a:lstStyle/>
        <a:p>
          <a:endParaRPr lang="en-US"/>
        </a:p>
      </dgm:t>
    </dgm:pt>
    <dgm:pt modelId="{4250BF1D-70DC-491A-8A74-C0453BF4B6CE}" type="sibTrans" cxnId="{FDA86B44-A8D3-41B2-A6BA-D1F31176D266}">
      <dgm:prSet/>
      <dgm:spPr/>
      <dgm:t>
        <a:bodyPr/>
        <a:lstStyle/>
        <a:p>
          <a:endParaRPr lang="en-US"/>
        </a:p>
      </dgm:t>
    </dgm:pt>
    <dgm:pt modelId="{C14615C4-9191-492E-81C7-C4AF8F36DC14}">
      <dgm:prSet/>
      <dgm:spPr/>
      <dgm:t>
        <a:bodyPr/>
        <a:lstStyle/>
        <a:p>
          <a:r>
            <a:rPr lang="en-US" b="0"/>
            <a:t>Code is extremely simple to manipulate using a dedicated library</a:t>
          </a:r>
          <a:endParaRPr lang="en-US"/>
        </a:p>
      </dgm:t>
    </dgm:pt>
    <dgm:pt modelId="{F17F5C63-F328-4019-8AAC-D741CA283E68}" type="parTrans" cxnId="{CF6FEF6F-4978-47CB-B760-EBAA523B07F6}">
      <dgm:prSet/>
      <dgm:spPr/>
      <dgm:t>
        <a:bodyPr/>
        <a:lstStyle/>
        <a:p>
          <a:endParaRPr lang="en-US"/>
        </a:p>
      </dgm:t>
    </dgm:pt>
    <dgm:pt modelId="{B4AC98FF-253B-4429-8C3F-81C9DB4CFE70}" type="sibTrans" cxnId="{CF6FEF6F-4978-47CB-B760-EBAA523B07F6}">
      <dgm:prSet/>
      <dgm:spPr/>
      <dgm:t>
        <a:bodyPr/>
        <a:lstStyle/>
        <a:p>
          <a:endParaRPr lang="en-US"/>
        </a:p>
      </dgm:t>
    </dgm:pt>
    <dgm:pt modelId="{E6FC7E8F-FAC9-4904-962C-A1C44810154B}">
      <dgm:prSet/>
      <dgm:spPr/>
      <dgm:t>
        <a:bodyPr/>
        <a:lstStyle/>
        <a:p>
          <a:r>
            <a:rPr lang="en-US" b="0"/>
            <a:t>Has a code wizard generator on their website</a:t>
          </a:r>
          <a:endParaRPr lang="en-US"/>
        </a:p>
      </dgm:t>
    </dgm:pt>
    <dgm:pt modelId="{1A072A7D-576F-4E4D-B793-3F6A9C9100BF}" type="parTrans" cxnId="{2F5A85E4-1C1B-4252-B1A2-905E504D5AC3}">
      <dgm:prSet/>
      <dgm:spPr/>
      <dgm:t>
        <a:bodyPr/>
        <a:lstStyle/>
        <a:p>
          <a:endParaRPr lang="en-US"/>
        </a:p>
      </dgm:t>
    </dgm:pt>
    <dgm:pt modelId="{808E41E1-B6AF-4C6C-A072-61D8A3F4078D}" type="sibTrans" cxnId="{2F5A85E4-1C1B-4252-B1A2-905E504D5AC3}">
      <dgm:prSet/>
      <dgm:spPr/>
      <dgm:t>
        <a:bodyPr/>
        <a:lstStyle/>
        <a:p>
          <a:endParaRPr lang="en-US"/>
        </a:p>
      </dgm:t>
    </dgm:pt>
    <dgm:pt modelId="{D82B2545-6AAD-4A8F-80B1-C4C248F59327}">
      <dgm:prSet/>
      <dgm:spPr/>
      <dgm:t>
        <a:bodyPr/>
        <a:lstStyle/>
        <a:p>
          <a:r>
            <a:rPr lang="en-US" b="0"/>
            <a:t>Wi-Fi and Bluetooth code is the same, only small change in initialization</a:t>
          </a:r>
          <a:endParaRPr lang="en-US"/>
        </a:p>
      </dgm:t>
    </dgm:pt>
    <dgm:pt modelId="{EED20BA2-75D7-4FFB-96E0-851B0080FDD6}" type="parTrans" cxnId="{04FFD695-B2CA-4514-843E-C6F542299BAF}">
      <dgm:prSet/>
      <dgm:spPr/>
      <dgm:t>
        <a:bodyPr/>
        <a:lstStyle/>
        <a:p>
          <a:endParaRPr lang="en-US"/>
        </a:p>
      </dgm:t>
    </dgm:pt>
    <dgm:pt modelId="{0159BFCA-617A-47E1-B101-AACE0AE791EE}" type="sibTrans" cxnId="{04FFD695-B2CA-4514-843E-C6F542299BAF}">
      <dgm:prSet/>
      <dgm:spPr/>
      <dgm:t>
        <a:bodyPr/>
        <a:lstStyle/>
        <a:p>
          <a:endParaRPr lang="en-US"/>
        </a:p>
      </dgm:t>
    </dgm:pt>
    <dgm:pt modelId="{7FC59A1F-DB34-4303-B812-94FEDA97CE89}">
      <dgm:prSet/>
      <dgm:spPr/>
      <dgm:t>
        <a:bodyPr/>
        <a:lstStyle/>
        <a:p>
          <a:r>
            <a:rPr lang="en-US" b="0"/>
            <a:t>Automatic application sync for all used devices</a:t>
          </a:r>
          <a:endParaRPr lang="en-US"/>
        </a:p>
      </dgm:t>
    </dgm:pt>
    <dgm:pt modelId="{D107E9C4-6ED8-47AD-99A8-FE42ACF844EE}" type="parTrans" cxnId="{2400C124-867B-4C59-ACB8-276D4F7EBCFD}">
      <dgm:prSet/>
      <dgm:spPr/>
      <dgm:t>
        <a:bodyPr/>
        <a:lstStyle/>
        <a:p>
          <a:endParaRPr lang="en-US"/>
        </a:p>
      </dgm:t>
    </dgm:pt>
    <dgm:pt modelId="{63E1F771-2958-4BE3-88E7-210144CF4838}" type="sibTrans" cxnId="{2400C124-867B-4C59-ACB8-276D4F7EBCFD}">
      <dgm:prSet/>
      <dgm:spPr/>
      <dgm:t>
        <a:bodyPr/>
        <a:lstStyle/>
        <a:p>
          <a:endParaRPr lang="en-US"/>
        </a:p>
      </dgm:t>
    </dgm:pt>
    <dgm:pt modelId="{343E3E91-53D8-4CF5-A1BB-E5BFD7E09BBA}">
      <dgm:prSet/>
      <dgm:spPr/>
      <dgm:t>
        <a:bodyPr/>
        <a:lstStyle/>
        <a:p>
          <a:r>
            <a:rPr lang="en-US" b="0"/>
            <a:t>Android supports widgets</a:t>
          </a:r>
          <a:endParaRPr lang="en-US"/>
        </a:p>
      </dgm:t>
    </dgm:pt>
    <dgm:pt modelId="{445B9F80-F34D-459A-BC1F-E272881C6BBC}" type="parTrans" cxnId="{686415AB-887C-4C9D-813F-3BF99E756F5E}">
      <dgm:prSet/>
      <dgm:spPr/>
      <dgm:t>
        <a:bodyPr/>
        <a:lstStyle/>
        <a:p>
          <a:endParaRPr lang="en-US"/>
        </a:p>
      </dgm:t>
    </dgm:pt>
    <dgm:pt modelId="{37931C8C-DD40-4E32-82AD-F6EEE6007B10}" type="sibTrans" cxnId="{686415AB-887C-4C9D-813F-3BF99E756F5E}">
      <dgm:prSet/>
      <dgm:spPr/>
      <dgm:t>
        <a:bodyPr/>
        <a:lstStyle/>
        <a:p>
          <a:endParaRPr lang="en-US"/>
        </a:p>
      </dgm:t>
    </dgm:pt>
    <dgm:pt modelId="{6906C4E8-57BE-44CC-B735-3687C484C179}">
      <dgm:prSet/>
      <dgm:spPr/>
      <dgm:t>
        <a:bodyPr/>
        <a:lstStyle/>
        <a:p>
          <a:r>
            <a:rPr lang="en-US" b="0"/>
            <a:t>We can use </a:t>
          </a:r>
          <a:r>
            <a:rPr lang="en-US" b="1"/>
            <a:t>our own </a:t>
          </a:r>
          <a:r>
            <a:rPr lang="en-US" b="0"/>
            <a:t>server!! (RPI4)</a:t>
          </a:r>
          <a:endParaRPr lang="en-US"/>
        </a:p>
      </dgm:t>
    </dgm:pt>
    <dgm:pt modelId="{40CEEECE-5DA1-4E59-8A89-6797EA43FFA5}" type="parTrans" cxnId="{0C7D55F8-4E64-4A20-9DDE-4209EB74CFA6}">
      <dgm:prSet/>
      <dgm:spPr/>
      <dgm:t>
        <a:bodyPr/>
        <a:lstStyle/>
        <a:p>
          <a:endParaRPr lang="en-US"/>
        </a:p>
      </dgm:t>
    </dgm:pt>
    <dgm:pt modelId="{2BE1F304-54E7-432A-ACB5-880F31A72324}" type="sibTrans" cxnId="{0C7D55F8-4E64-4A20-9DDE-4209EB74CFA6}">
      <dgm:prSet/>
      <dgm:spPr/>
      <dgm:t>
        <a:bodyPr/>
        <a:lstStyle/>
        <a:p>
          <a:endParaRPr lang="en-US"/>
        </a:p>
      </dgm:t>
    </dgm:pt>
    <dgm:pt modelId="{BC997426-106A-4FC6-B5B3-86BFFF8B7A60}">
      <dgm:prSet/>
      <dgm:spPr/>
      <dgm:t>
        <a:bodyPr/>
        <a:lstStyle/>
        <a:p>
          <a:r>
            <a:rPr lang="en-US" b="0"/>
            <a:t>Blynk have a service to generate an application for us to be published on app store</a:t>
          </a:r>
          <a:endParaRPr lang="en-US"/>
        </a:p>
      </dgm:t>
    </dgm:pt>
    <dgm:pt modelId="{5BF0BFA9-2C05-4BBF-9C43-DBCE29574F18}" type="parTrans" cxnId="{B3E416D9-6A60-431A-9D83-133A09DF633C}">
      <dgm:prSet/>
      <dgm:spPr/>
      <dgm:t>
        <a:bodyPr/>
        <a:lstStyle/>
        <a:p>
          <a:endParaRPr lang="en-US"/>
        </a:p>
      </dgm:t>
    </dgm:pt>
    <dgm:pt modelId="{E18715A9-32E6-4E49-AE75-47E8787A491C}" type="sibTrans" cxnId="{B3E416D9-6A60-431A-9D83-133A09DF633C}">
      <dgm:prSet/>
      <dgm:spPr/>
      <dgm:t>
        <a:bodyPr/>
        <a:lstStyle/>
        <a:p>
          <a:endParaRPr lang="en-US"/>
        </a:p>
      </dgm:t>
    </dgm:pt>
    <dgm:pt modelId="{E1FD63F5-F2C3-45A6-A5A4-D1740E8A6249}">
      <dgm:prSet/>
      <dgm:spPr/>
      <dgm:t>
        <a:bodyPr/>
        <a:lstStyle/>
        <a:p>
          <a:r>
            <a:rPr lang="en-US" b="0"/>
            <a:t>Look at the course GIT for a user guide and a demo code </a:t>
          </a:r>
          <a:endParaRPr lang="en-US"/>
        </a:p>
      </dgm:t>
    </dgm:pt>
    <dgm:pt modelId="{F9F2EE87-B23C-464D-99C0-41D8A5FC0BAF}" type="parTrans" cxnId="{97B6C2F4-F954-48AA-A7DE-1B81A04EC060}">
      <dgm:prSet/>
      <dgm:spPr/>
      <dgm:t>
        <a:bodyPr/>
        <a:lstStyle/>
        <a:p>
          <a:endParaRPr lang="en-US"/>
        </a:p>
      </dgm:t>
    </dgm:pt>
    <dgm:pt modelId="{1A687684-C41E-4F58-AE9E-AB904E167F4F}" type="sibTrans" cxnId="{97B6C2F4-F954-48AA-A7DE-1B81A04EC060}">
      <dgm:prSet/>
      <dgm:spPr/>
      <dgm:t>
        <a:bodyPr/>
        <a:lstStyle/>
        <a:p>
          <a:endParaRPr lang="en-US"/>
        </a:p>
      </dgm:t>
    </dgm:pt>
    <dgm:pt modelId="{82367794-C18D-460A-88B0-49EE504D3D06}" type="pres">
      <dgm:prSet presAssocID="{79B135AE-79F5-4EF0-A700-6FA19F585AF8}" presName="diagram" presStyleCnt="0">
        <dgm:presLayoutVars>
          <dgm:dir/>
          <dgm:resizeHandles val="exact"/>
        </dgm:presLayoutVars>
      </dgm:prSet>
      <dgm:spPr/>
    </dgm:pt>
    <dgm:pt modelId="{69A73E45-A604-4CFA-A294-F3ECE9C9D5C4}" type="pres">
      <dgm:prSet presAssocID="{8B787904-BD11-412A-B5BC-50EF6A1FC367}" presName="node" presStyleLbl="node1" presStyleIdx="0" presStyleCnt="11">
        <dgm:presLayoutVars>
          <dgm:bulletEnabled val="1"/>
        </dgm:presLayoutVars>
      </dgm:prSet>
      <dgm:spPr/>
    </dgm:pt>
    <dgm:pt modelId="{8870B543-1224-4ED8-8641-BB92B8735877}" type="pres">
      <dgm:prSet presAssocID="{26B1E13A-4AFA-4E07-BFEA-B0C3FB7DEA7F}" presName="sibTrans" presStyleCnt="0"/>
      <dgm:spPr/>
    </dgm:pt>
    <dgm:pt modelId="{102403BC-EA4C-494B-BDC1-0D94514F9987}" type="pres">
      <dgm:prSet presAssocID="{A1560997-62E1-4B8A-B0FA-6588BDEB58FB}" presName="node" presStyleLbl="node1" presStyleIdx="1" presStyleCnt="11">
        <dgm:presLayoutVars>
          <dgm:bulletEnabled val="1"/>
        </dgm:presLayoutVars>
      </dgm:prSet>
      <dgm:spPr/>
    </dgm:pt>
    <dgm:pt modelId="{0E031259-6FBC-40F8-897A-560D55AE311D}" type="pres">
      <dgm:prSet presAssocID="{2E368180-322C-4218-8656-9D5F3564438F}" presName="sibTrans" presStyleCnt="0"/>
      <dgm:spPr/>
    </dgm:pt>
    <dgm:pt modelId="{C84D4424-9145-4722-BBEC-0F066C5C8A13}" type="pres">
      <dgm:prSet presAssocID="{FF7E809A-626F-4881-88B5-620DCD303044}" presName="node" presStyleLbl="node1" presStyleIdx="2" presStyleCnt="11">
        <dgm:presLayoutVars>
          <dgm:bulletEnabled val="1"/>
        </dgm:presLayoutVars>
      </dgm:prSet>
      <dgm:spPr/>
    </dgm:pt>
    <dgm:pt modelId="{EDF8E841-7B7D-4731-A256-BE5F3FB103F6}" type="pres">
      <dgm:prSet presAssocID="{4250BF1D-70DC-491A-8A74-C0453BF4B6CE}" presName="sibTrans" presStyleCnt="0"/>
      <dgm:spPr/>
    </dgm:pt>
    <dgm:pt modelId="{2924B866-8835-443F-8717-481C12F30EB6}" type="pres">
      <dgm:prSet presAssocID="{C14615C4-9191-492E-81C7-C4AF8F36DC14}" presName="node" presStyleLbl="node1" presStyleIdx="3" presStyleCnt="11">
        <dgm:presLayoutVars>
          <dgm:bulletEnabled val="1"/>
        </dgm:presLayoutVars>
      </dgm:prSet>
      <dgm:spPr/>
    </dgm:pt>
    <dgm:pt modelId="{0C5BDEFD-FA3F-4D64-9F9C-56B3E7065248}" type="pres">
      <dgm:prSet presAssocID="{B4AC98FF-253B-4429-8C3F-81C9DB4CFE70}" presName="sibTrans" presStyleCnt="0"/>
      <dgm:spPr/>
    </dgm:pt>
    <dgm:pt modelId="{B8C9C3BB-BD0E-4998-B4FD-B445EB7BFDF0}" type="pres">
      <dgm:prSet presAssocID="{E6FC7E8F-FAC9-4904-962C-A1C44810154B}" presName="node" presStyleLbl="node1" presStyleIdx="4" presStyleCnt="11">
        <dgm:presLayoutVars>
          <dgm:bulletEnabled val="1"/>
        </dgm:presLayoutVars>
      </dgm:prSet>
      <dgm:spPr/>
    </dgm:pt>
    <dgm:pt modelId="{870EDBBB-6AA0-445B-92A9-51491A5BBB7A}" type="pres">
      <dgm:prSet presAssocID="{808E41E1-B6AF-4C6C-A072-61D8A3F4078D}" presName="sibTrans" presStyleCnt="0"/>
      <dgm:spPr/>
    </dgm:pt>
    <dgm:pt modelId="{048BF431-57DC-4032-90A2-1CB67A7ED50D}" type="pres">
      <dgm:prSet presAssocID="{D82B2545-6AAD-4A8F-80B1-C4C248F59327}" presName="node" presStyleLbl="node1" presStyleIdx="5" presStyleCnt="11">
        <dgm:presLayoutVars>
          <dgm:bulletEnabled val="1"/>
        </dgm:presLayoutVars>
      </dgm:prSet>
      <dgm:spPr/>
    </dgm:pt>
    <dgm:pt modelId="{F956AC27-8F3D-4A03-8F97-8BE44D5F7B4C}" type="pres">
      <dgm:prSet presAssocID="{0159BFCA-617A-47E1-B101-AACE0AE791EE}" presName="sibTrans" presStyleCnt="0"/>
      <dgm:spPr/>
    </dgm:pt>
    <dgm:pt modelId="{8866E4BD-677F-4FC5-8E8C-ADB62ABBB93B}" type="pres">
      <dgm:prSet presAssocID="{7FC59A1F-DB34-4303-B812-94FEDA97CE89}" presName="node" presStyleLbl="node1" presStyleIdx="6" presStyleCnt="11">
        <dgm:presLayoutVars>
          <dgm:bulletEnabled val="1"/>
        </dgm:presLayoutVars>
      </dgm:prSet>
      <dgm:spPr/>
    </dgm:pt>
    <dgm:pt modelId="{6F14BB49-042F-4AA3-AF27-4050B0F358BE}" type="pres">
      <dgm:prSet presAssocID="{63E1F771-2958-4BE3-88E7-210144CF4838}" presName="sibTrans" presStyleCnt="0"/>
      <dgm:spPr/>
    </dgm:pt>
    <dgm:pt modelId="{4662CA0D-AB0F-489B-92CA-48D498E75967}" type="pres">
      <dgm:prSet presAssocID="{343E3E91-53D8-4CF5-A1BB-E5BFD7E09BBA}" presName="node" presStyleLbl="node1" presStyleIdx="7" presStyleCnt="11">
        <dgm:presLayoutVars>
          <dgm:bulletEnabled val="1"/>
        </dgm:presLayoutVars>
      </dgm:prSet>
      <dgm:spPr/>
    </dgm:pt>
    <dgm:pt modelId="{A97C82C9-C6BB-489D-876F-FD5DE87F66B2}" type="pres">
      <dgm:prSet presAssocID="{37931C8C-DD40-4E32-82AD-F6EEE6007B10}" presName="sibTrans" presStyleCnt="0"/>
      <dgm:spPr/>
    </dgm:pt>
    <dgm:pt modelId="{9E457864-655C-4DE7-B9C8-08EE3A435CAF}" type="pres">
      <dgm:prSet presAssocID="{6906C4E8-57BE-44CC-B735-3687C484C179}" presName="node" presStyleLbl="node1" presStyleIdx="8" presStyleCnt="11">
        <dgm:presLayoutVars>
          <dgm:bulletEnabled val="1"/>
        </dgm:presLayoutVars>
      </dgm:prSet>
      <dgm:spPr/>
    </dgm:pt>
    <dgm:pt modelId="{943C733B-CEC9-4D00-B32E-1B42D683F834}" type="pres">
      <dgm:prSet presAssocID="{2BE1F304-54E7-432A-ACB5-880F31A72324}" presName="sibTrans" presStyleCnt="0"/>
      <dgm:spPr/>
    </dgm:pt>
    <dgm:pt modelId="{E77DDF2D-EF65-4603-BED9-E9359470B7B6}" type="pres">
      <dgm:prSet presAssocID="{BC997426-106A-4FC6-B5B3-86BFFF8B7A60}" presName="node" presStyleLbl="node1" presStyleIdx="9" presStyleCnt="11">
        <dgm:presLayoutVars>
          <dgm:bulletEnabled val="1"/>
        </dgm:presLayoutVars>
      </dgm:prSet>
      <dgm:spPr/>
    </dgm:pt>
    <dgm:pt modelId="{A4B24AEE-7826-4FBF-A974-1B0C443242C7}" type="pres">
      <dgm:prSet presAssocID="{E18715A9-32E6-4E49-AE75-47E8787A491C}" presName="sibTrans" presStyleCnt="0"/>
      <dgm:spPr/>
    </dgm:pt>
    <dgm:pt modelId="{8E321A85-7C3B-4B47-B28C-5C65CA824C2D}" type="pres">
      <dgm:prSet presAssocID="{E1FD63F5-F2C3-45A6-A5A4-D1740E8A624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400C124-867B-4C59-ACB8-276D4F7EBCFD}" srcId="{79B135AE-79F5-4EF0-A700-6FA19F585AF8}" destId="{7FC59A1F-DB34-4303-B812-94FEDA97CE89}" srcOrd="6" destOrd="0" parTransId="{D107E9C4-6ED8-47AD-99A8-FE42ACF844EE}" sibTransId="{63E1F771-2958-4BE3-88E7-210144CF4838}"/>
    <dgm:cxn modelId="{FC66522E-AA37-44C0-A4B2-A51A6B4AF6C0}" srcId="{79B135AE-79F5-4EF0-A700-6FA19F585AF8}" destId="{8B787904-BD11-412A-B5BC-50EF6A1FC367}" srcOrd="0" destOrd="0" parTransId="{C7380F66-B0D0-457B-9AD9-49F37682F73A}" sibTransId="{26B1E13A-4AFA-4E07-BFEA-B0C3FB7DEA7F}"/>
    <dgm:cxn modelId="{F8DC383A-0925-4302-BB3E-9C2641E6F4CB}" srcId="{79B135AE-79F5-4EF0-A700-6FA19F585AF8}" destId="{A1560997-62E1-4B8A-B0FA-6588BDEB58FB}" srcOrd="1" destOrd="0" parTransId="{FCBF545E-08CA-4CD7-A901-B7AF4CC47B4D}" sibTransId="{2E368180-322C-4218-8656-9D5F3564438F}"/>
    <dgm:cxn modelId="{E8226A3F-639E-41D5-BB01-23D0FD084494}" type="presOf" srcId="{E1FD63F5-F2C3-45A6-A5A4-D1740E8A6249}" destId="{8E321A85-7C3B-4B47-B28C-5C65CA824C2D}" srcOrd="0" destOrd="0" presId="urn:microsoft.com/office/officeart/2005/8/layout/default"/>
    <dgm:cxn modelId="{FDA86B44-A8D3-41B2-A6BA-D1F31176D266}" srcId="{79B135AE-79F5-4EF0-A700-6FA19F585AF8}" destId="{FF7E809A-626F-4881-88B5-620DCD303044}" srcOrd="2" destOrd="0" parTransId="{2EE65FC7-4E66-4543-A3D4-B7F5254040BB}" sibTransId="{4250BF1D-70DC-491A-8A74-C0453BF4B6CE}"/>
    <dgm:cxn modelId="{28417B4A-3B9D-4DF0-BCE4-DA21157B3F9E}" type="presOf" srcId="{E6FC7E8F-FAC9-4904-962C-A1C44810154B}" destId="{B8C9C3BB-BD0E-4998-B4FD-B445EB7BFDF0}" srcOrd="0" destOrd="0" presId="urn:microsoft.com/office/officeart/2005/8/layout/default"/>
    <dgm:cxn modelId="{CF6FEF6F-4978-47CB-B760-EBAA523B07F6}" srcId="{79B135AE-79F5-4EF0-A700-6FA19F585AF8}" destId="{C14615C4-9191-492E-81C7-C4AF8F36DC14}" srcOrd="3" destOrd="0" parTransId="{F17F5C63-F328-4019-8AAC-D741CA283E68}" sibTransId="{B4AC98FF-253B-4429-8C3F-81C9DB4CFE70}"/>
    <dgm:cxn modelId="{0AD6F081-04C9-461D-8796-B525E00201E3}" type="presOf" srcId="{79B135AE-79F5-4EF0-A700-6FA19F585AF8}" destId="{82367794-C18D-460A-88B0-49EE504D3D06}" srcOrd="0" destOrd="0" presId="urn:microsoft.com/office/officeart/2005/8/layout/default"/>
    <dgm:cxn modelId="{72568985-178D-469D-B823-5B398F457743}" type="presOf" srcId="{FF7E809A-626F-4881-88B5-620DCD303044}" destId="{C84D4424-9145-4722-BBEC-0F066C5C8A13}" srcOrd="0" destOrd="0" presId="urn:microsoft.com/office/officeart/2005/8/layout/default"/>
    <dgm:cxn modelId="{04FFD695-B2CA-4514-843E-C6F542299BAF}" srcId="{79B135AE-79F5-4EF0-A700-6FA19F585AF8}" destId="{D82B2545-6AAD-4A8F-80B1-C4C248F59327}" srcOrd="5" destOrd="0" parTransId="{EED20BA2-75D7-4FFB-96E0-851B0080FDD6}" sibTransId="{0159BFCA-617A-47E1-B101-AACE0AE791EE}"/>
    <dgm:cxn modelId="{44CC4FA8-2F69-44C0-BBF8-A9A92A11D69A}" type="presOf" srcId="{BC997426-106A-4FC6-B5B3-86BFFF8B7A60}" destId="{E77DDF2D-EF65-4603-BED9-E9359470B7B6}" srcOrd="0" destOrd="0" presId="urn:microsoft.com/office/officeart/2005/8/layout/default"/>
    <dgm:cxn modelId="{686415AB-887C-4C9D-813F-3BF99E756F5E}" srcId="{79B135AE-79F5-4EF0-A700-6FA19F585AF8}" destId="{343E3E91-53D8-4CF5-A1BB-E5BFD7E09BBA}" srcOrd="7" destOrd="0" parTransId="{445B9F80-F34D-459A-BC1F-E272881C6BBC}" sibTransId="{37931C8C-DD40-4E32-82AD-F6EEE6007B10}"/>
    <dgm:cxn modelId="{ABC10CBB-6A5A-46DD-8F4B-8C1F470CF18E}" type="presOf" srcId="{6906C4E8-57BE-44CC-B735-3687C484C179}" destId="{9E457864-655C-4DE7-B9C8-08EE3A435CAF}" srcOrd="0" destOrd="0" presId="urn:microsoft.com/office/officeart/2005/8/layout/default"/>
    <dgm:cxn modelId="{6D9A94CB-8C71-432F-A4A5-604FFB7753E4}" type="presOf" srcId="{8B787904-BD11-412A-B5BC-50EF6A1FC367}" destId="{69A73E45-A604-4CFA-A294-F3ECE9C9D5C4}" srcOrd="0" destOrd="0" presId="urn:microsoft.com/office/officeart/2005/8/layout/default"/>
    <dgm:cxn modelId="{2B7B9ED3-EE81-42C1-9E25-2159066E3F42}" type="presOf" srcId="{343E3E91-53D8-4CF5-A1BB-E5BFD7E09BBA}" destId="{4662CA0D-AB0F-489B-92CA-48D498E75967}" srcOrd="0" destOrd="0" presId="urn:microsoft.com/office/officeart/2005/8/layout/default"/>
    <dgm:cxn modelId="{B3E416D9-6A60-431A-9D83-133A09DF633C}" srcId="{79B135AE-79F5-4EF0-A700-6FA19F585AF8}" destId="{BC997426-106A-4FC6-B5B3-86BFFF8B7A60}" srcOrd="9" destOrd="0" parTransId="{5BF0BFA9-2C05-4BBF-9C43-DBCE29574F18}" sibTransId="{E18715A9-32E6-4E49-AE75-47E8787A491C}"/>
    <dgm:cxn modelId="{2F5A85E4-1C1B-4252-B1A2-905E504D5AC3}" srcId="{79B135AE-79F5-4EF0-A700-6FA19F585AF8}" destId="{E6FC7E8F-FAC9-4904-962C-A1C44810154B}" srcOrd="4" destOrd="0" parTransId="{1A072A7D-576F-4E4D-B793-3F6A9C9100BF}" sibTransId="{808E41E1-B6AF-4C6C-A072-61D8A3F4078D}"/>
    <dgm:cxn modelId="{E0C167F0-3A12-4933-996C-6685C020CC7C}" type="presOf" srcId="{C14615C4-9191-492E-81C7-C4AF8F36DC14}" destId="{2924B866-8835-443F-8717-481C12F30EB6}" srcOrd="0" destOrd="0" presId="urn:microsoft.com/office/officeart/2005/8/layout/default"/>
    <dgm:cxn modelId="{6C92D7F0-1114-47E8-8E9E-32105E342EE3}" type="presOf" srcId="{D82B2545-6AAD-4A8F-80B1-C4C248F59327}" destId="{048BF431-57DC-4032-90A2-1CB67A7ED50D}" srcOrd="0" destOrd="0" presId="urn:microsoft.com/office/officeart/2005/8/layout/default"/>
    <dgm:cxn modelId="{97B6C2F4-F954-48AA-A7DE-1B81A04EC060}" srcId="{79B135AE-79F5-4EF0-A700-6FA19F585AF8}" destId="{E1FD63F5-F2C3-45A6-A5A4-D1740E8A6249}" srcOrd="10" destOrd="0" parTransId="{F9F2EE87-B23C-464D-99C0-41D8A5FC0BAF}" sibTransId="{1A687684-C41E-4F58-AE9E-AB904E167F4F}"/>
    <dgm:cxn modelId="{A95A4BF8-7E7B-407B-8595-E7FB32309472}" type="presOf" srcId="{A1560997-62E1-4B8A-B0FA-6588BDEB58FB}" destId="{102403BC-EA4C-494B-BDC1-0D94514F9987}" srcOrd="0" destOrd="0" presId="urn:microsoft.com/office/officeart/2005/8/layout/default"/>
    <dgm:cxn modelId="{0C7D55F8-4E64-4A20-9DDE-4209EB74CFA6}" srcId="{79B135AE-79F5-4EF0-A700-6FA19F585AF8}" destId="{6906C4E8-57BE-44CC-B735-3687C484C179}" srcOrd="8" destOrd="0" parTransId="{40CEEECE-5DA1-4E59-8A89-6797EA43FFA5}" sibTransId="{2BE1F304-54E7-432A-ACB5-880F31A72324}"/>
    <dgm:cxn modelId="{357FC1FE-E074-44A1-82D1-5F4E1B0D9382}" type="presOf" srcId="{7FC59A1F-DB34-4303-B812-94FEDA97CE89}" destId="{8866E4BD-677F-4FC5-8E8C-ADB62ABBB93B}" srcOrd="0" destOrd="0" presId="urn:microsoft.com/office/officeart/2005/8/layout/default"/>
    <dgm:cxn modelId="{0427C943-F1B2-4AC6-A138-A279C80BBA9A}" type="presParOf" srcId="{82367794-C18D-460A-88B0-49EE504D3D06}" destId="{69A73E45-A604-4CFA-A294-F3ECE9C9D5C4}" srcOrd="0" destOrd="0" presId="urn:microsoft.com/office/officeart/2005/8/layout/default"/>
    <dgm:cxn modelId="{17A1C07C-545A-41E7-8C9D-5560FEF12391}" type="presParOf" srcId="{82367794-C18D-460A-88B0-49EE504D3D06}" destId="{8870B543-1224-4ED8-8641-BB92B8735877}" srcOrd="1" destOrd="0" presId="urn:microsoft.com/office/officeart/2005/8/layout/default"/>
    <dgm:cxn modelId="{2AD9DD89-DEA5-4CD5-BA9C-021F3B983B96}" type="presParOf" srcId="{82367794-C18D-460A-88B0-49EE504D3D06}" destId="{102403BC-EA4C-494B-BDC1-0D94514F9987}" srcOrd="2" destOrd="0" presId="urn:microsoft.com/office/officeart/2005/8/layout/default"/>
    <dgm:cxn modelId="{450DA776-DD30-4E67-8EEE-A4640DBC8EEE}" type="presParOf" srcId="{82367794-C18D-460A-88B0-49EE504D3D06}" destId="{0E031259-6FBC-40F8-897A-560D55AE311D}" srcOrd="3" destOrd="0" presId="urn:microsoft.com/office/officeart/2005/8/layout/default"/>
    <dgm:cxn modelId="{26046F87-AA92-4E07-876F-3089BDE8F24F}" type="presParOf" srcId="{82367794-C18D-460A-88B0-49EE504D3D06}" destId="{C84D4424-9145-4722-BBEC-0F066C5C8A13}" srcOrd="4" destOrd="0" presId="urn:microsoft.com/office/officeart/2005/8/layout/default"/>
    <dgm:cxn modelId="{BCF7CF41-BA52-4C7F-9AC2-ACE4D6B8103C}" type="presParOf" srcId="{82367794-C18D-460A-88B0-49EE504D3D06}" destId="{EDF8E841-7B7D-4731-A256-BE5F3FB103F6}" srcOrd="5" destOrd="0" presId="urn:microsoft.com/office/officeart/2005/8/layout/default"/>
    <dgm:cxn modelId="{0886A0E7-DCB4-44AD-94D3-EF0E7E53E0C7}" type="presParOf" srcId="{82367794-C18D-460A-88B0-49EE504D3D06}" destId="{2924B866-8835-443F-8717-481C12F30EB6}" srcOrd="6" destOrd="0" presId="urn:microsoft.com/office/officeart/2005/8/layout/default"/>
    <dgm:cxn modelId="{20F2B2C0-6C48-49B8-A568-8AE9FF4DEADA}" type="presParOf" srcId="{82367794-C18D-460A-88B0-49EE504D3D06}" destId="{0C5BDEFD-FA3F-4D64-9F9C-56B3E7065248}" srcOrd="7" destOrd="0" presId="urn:microsoft.com/office/officeart/2005/8/layout/default"/>
    <dgm:cxn modelId="{CDF8F8B8-7235-4C51-95BC-C7E862183951}" type="presParOf" srcId="{82367794-C18D-460A-88B0-49EE504D3D06}" destId="{B8C9C3BB-BD0E-4998-B4FD-B445EB7BFDF0}" srcOrd="8" destOrd="0" presId="urn:microsoft.com/office/officeart/2005/8/layout/default"/>
    <dgm:cxn modelId="{745293FF-4E94-403C-9BC0-13B4D3FC8B56}" type="presParOf" srcId="{82367794-C18D-460A-88B0-49EE504D3D06}" destId="{870EDBBB-6AA0-445B-92A9-51491A5BBB7A}" srcOrd="9" destOrd="0" presId="urn:microsoft.com/office/officeart/2005/8/layout/default"/>
    <dgm:cxn modelId="{EE5E6BAD-BCD6-43B6-BA35-E6F53B706BBB}" type="presParOf" srcId="{82367794-C18D-460A-88B0-49EE504D3D06}" destId="{048BF431-57DC-4032-90A2-1CB67A7ED50D}" srcOrd="10" destOrd="0" presId="urn:microsoft.com/office/officeart/2005/8/layout/default"/>
    <dgm:cxn modelId="{5842841C-665F-4FFA-B92E-95D032711B02}" type="presParOf" srcId="{82367794-C18D-460A-88B0-49EE504D3D06}" destId="{F956AC27-8F3D-4A03-8F97-8BE44D5F7B4C}" srcOrd="11" destOrd="0" presId="urn:microsoft.com/office/officeart/2005/8/layout/default"/>
    <dgm:cxn modelId="{8DBF1991-B73E-481B-A8D7-F1CE7AC4FA20}" type="presParOf" srcId="{82367794-C18D-460A-88B0-49EE504D3D06}" destId="{8866E4BD-677F-4FC5-8E8C-ADB62ABBB93B}" srcOrd="12" destOrd="0" presId="urn:microsoft.com/office/officeart/2005/8/layout/default"/>
    <dgm:cxn modelId="{2F92F7F7-9BCA-496A-90C9-9E68F39B07E9}" type="presParOf" srcId="{82367794-C18D-460A-88B0-49EE504D3D06}" destId="{6F14BB49-042F-4AA3-AF27-4050B0F358BE}" srcOrd="13" destOrd="0" presId="urn:microsoft.com/office/officeart/2005/8/layout/default"/>
    <dgm:cxn modelId="{9E5D6E9A-B89C-444A-9104-DA7DE4FF3B5F}" type="presParOf" srcId="{82367794-C18D-460A-88B0-49EE504D3D06}" destId="{4662CA0D-AB0F-489B-92CA-48D498E75967}" srcOrd="14" destOrd="0" presId="urn:microsoft.com/office/officeart/2005/8/layout/default"/>
    <dgm:cxn modelId="{531747A2-61BA-44E6-9D52-BCE7B364C7C3}" type="presParOf" srcId="{82367794-C18D-460A-88B0-49EE504D3D06}" destId="{A97C82C9-C6BB-489D-876F-FD5DE87F66B2}" srcOrd="15" destOrd="0" presId="urn:microsoft.com/office/officeart/2005/8/layout/default"/>
    <dgm:cxn modelId="{D3F3C89B-FC6F-4D1E-BCC5-8844F538F5FA}" type="presParOf" srcId="{82367794-C18D-460A-88B0-49EE504D3D06}" destId="{9E457864-655C-4DE7-B9C8-08EE3A435CAF}" srcOrd="16" destOrd="0" presId="urn:microsoft.com/office/officeart/2005/8/layout/default"/>
    <dgm:cxn modelId="{2FA2C56C-22F8-465F-8871-295DD41A6D25}" type="presParOf" srcId="{82367794-C18D-460A-88B0-49EE504D3D06}" destId="{943C733B-CEC9-4D00-B32E-1B42D683F834}" srcOrd="17" destOrd="0" presId="urn:microsoft.com/office/officeart/2005/8/layout/default"/>
    <dgm:cxn modelId="{ED0FB7E2-18DA-480E-9E1F-B22A66584C94}" type="presParOf" srcId="{82367794-C18D-460A-88B0-49EE504D3D06}" destId="{E77DDF2D-EF65-4603-BED9-E9359470B7B6}" srcOrd="18" destOrd="0" presId="urn:microsoft.com/office/officeart/2005/8/layout/default"/>
    <dgm:cxn modelId="{69E00E85-C974-4F61-B7A3-D7DCE643D1C5}" type="presParOf" srcId="{82367794-C18D-460A-88B0-49EE504D3D06}" destId="{A4B24AEE-7826-4FBF-A974-1B0C443242C7}" srcOrd="19" destOrd="0" presId="urn:microsoft.com/office/officeart/2005/8/layout/default"/>
    <dgm:cxn modelId="{7BCA8563-03AF-45E0-8A9D-55DC9D23592D}" type="presParOf" srcId="{82367794-C18D-460A-88B0-49EE504D3D06}" destId="{8E321A85-7C3B-4B47-B28C-5C65CA824C2D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IOs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62B14C03-A390-40CF-9B29-2A2BB1904ADC}">
      <dgm:prSet/>
      <dgm:spPr/>
      <dgm:t>
        <a:bodyPr/>
        <a:lstStyle/>
        <a:p>
          <a:r>
            <a:rPr lang="en-US" b="0" dirty="0"/>
            <a:t>When using SPI RAM</a:t>
          </a:r>
          <a:endParaRPr lang="en-US" dirty="0"/>
        </a:p>
      </dgm:t>
    </dgm:pt>
    <dgm:pt modelId="{50B2C43D-FB2D-4BBF-B6C3-C0A65E1FF2E5}" type="parTrans" cxnId="{EB72D0EC-5F53-4619-BE06-F962AD892A55}">
      <dgm:prSet/>
      <dgm:spPr/>
      <dgm:t>
        <a:bodyPr/>
        <a:lstStyle/>
        <a:p>
          <a:endParaRPr lang="en-US"/>
        </a:p>
      </dgm:t>
    </dgm:pt>
    <dgm:pt modelId="{68533A8B-F150-4092-9E39-0F058E3967C3}" type="sibTrans" cxnId="{EB72D0EC-5F53-4619-BE06-F962AD892A55}">
      <dgm:prSet/>
      <dgm:spPr/>
      <dgm:t>
        <a:bodyPr/>
        <a:lstStyle/>
        <a:p>
          <a:endParaRPr lang="en-US"/>
        </a:p>
      </dgm:t>
    </dgm:pt>
    <dgm:pt modelId="{0F20F6C9-33D1-4476-B866-755811B22FBD}">
      <dgm:prSet/>
      <dgm:spPr/>
      <dgm:t>
        <a:bodyPr/>
        <a:lstStyle/>
        <a:p>
          <a:r>
            <a:rPr lang="en-US" b="0" dirty="0"/>
            <a:t>DMA  </a:t>
          </a:r>
          <a:endParaRPr lang="en-US" dirty="0"/>
        </a:p>
      </dgm:t>
    </dgm:pt>
    <dgm:pt modelId="{DD77152D-1405-4942-9E14-F195574BAB8A}" type="parTrans" cxnId="{C7DB61E5-400A-462A-A6D6-D8606F495E5C}">
      <dgm:prSet/>
      <dgm:spPr/>
      <dgm:t>
        <a:bodyPr/>
        <a:lstStyle/>
        <a:p>
          <a:endParaRPr lang="en-US"/>
        </a:p>
      </dgm:t>
    </dgm:pt>
    <dgm:pt modelId="{EA62F9AB-E9A0-4F23-971F-ADCA089159A1}" type="sibTrans" cxnId="{C7DB61E5-400A-462A-A6D6-D8606F495E5C}">
      <dgm:prSet/>
      <dgm:spPr/>
      <dgm:t>
        <a:bodyPr/>
        <a:lstStyle/>
        <a:p>
          <a:endParaRPr lang="en-US"/>
        </a:p>
      </dgm:t>
    </dgm:pt>
    <dgm:pt modelId="{E172E933-5815-4AFD-A99F-F37CF955F140}">
      <dgm:prSet/>
      <dgm:spPr/>
      <dgm:t>
        <a:bodyPr/>
        <a:lstStyle/>
        <a:p>
          <a:r>
            <a:rPr lang="en-US" dirty="0"/>
            <a:t>You can expand the total malloc size to include the SRAM but the speed of SPI RAM allocated memory is much slower </a:t>
          </a:r>
          <a:r>
            <a:rPr lang="en-US" b="0" dirty="0"/>
            <a:t>(use: </a:t>
          </a:r>
          <a:r>
            <a:rPr lang="en-US" b="1" dirty="0" err="1"/>
            <a:t>heap_caps_malloc_extmem_enable</a:t>
          </a:r>
          <a:r>
            <a:rPr lang="en-US" b="1" dirty="0"/>
            <a:t>(1024 * 1024 * N);</a:t>
          </a:r>
          <a:r>
            <a:rPr lang="en-US" b="0" dirty="0"/>
            <a:t> N = number of MB needed)</a:t>
          </a:r>
        </a:p>
      </dgm:t>
    </dgm:pt>
    <dgm:pt modelId="{D170D228-DCF4-4452-A005-72D279700B1B}" type="parTrans" cxnId="{16F9F1F3-3035-4EA7-9A9C-0495556AE177}">
      <dgm:prSet/>
      <dgm:spPr/>
      <dgm:t>
        <a:bodyPr/>
        <a:lstStyle/>
        <a:p>
          <a:endParaRPr lang="en-US"/>
        </a:p>
      </dgm:t>
    </dgm:pt>
    <dgm:pt modelId="{587F08A3-8D53-4C48-8EDD-AF02D1C23562}" type="sibTrans" cxnId="{16F9F1F3-3035-4EA7-9A9C-0495556AE177}">
      <dgm:prSet/>
      <dgm:spPr/>
      <dgm:t>
        <a:bodyPr/>
        <a:lstStyle/>
        <a:p>
          <a:endParaRPr lang="en-US"/>
        </a:p>
      </dgm:t>
    </dgm:pt>
    <dgm:pt modelId="{B7F4107D-7D46-45E8-883E-787029D72080}">
      <dgm:prSet/>
      <dgm:spPr/>
      <dgm:t>
        <a:bodyPr/>
        <a:lstStyle/>
        <a:p>
          <a:r>
            <a:rPr lang="en-US" b="0" dirty="0"/>
            <a:t>Some IOs are used for sample @ reset, make sure to use them properly or your project might not work (info is specific to each member of the ESP32 family)</a:t>
          </a:r>
          <a:endParaRPr lang="en-US" dirty="0"/>
        </a:p>
      </dgm:t>
    </dgm:pt>
    <dgm:pt modelId="{491F8302-C590-473C-A8D8-BE6AAD61FE33}" type="parTrans" cxnId="{701C8B6E-B0F7-4851-8985-5A40684300E8}">
      <dgm:prSet/>
      <dgm:spPr/>
      <dgm:t>
        <a:bodyPr/>
        <a:lstStyle/>
        <a:p>
          <a:endParaRPr lang="en-US"/>
        </a:p>
      </dgm:t>
    </dgm:pt>
    <dgm:pt modelId="{14690D8A-A151-4A1E-A55E-95B2EB8DB4DB}" type="sibTrans" cxnId="{701C8B6E-B0F7-4851-8985-5A40684300E8}">
      <dgm:prSet/>
      <dgm:spPr/>
      <dgm:t>
        <a:bodyPr/>
        <a:lstStyle/>
        <a:p>
          <a:endParaRPr lang="en-US"/>
        </a:p>
      </dgm:t>
    </dgm:pt>
    <dgm:pt modelId="{AA682605-43CA-47C8-A664-C28B8F7C5B46}">
      <dgm:prSet/>
      <dgm:spPr/>
      <dgm:t>
        <a:bodyPr/>
        <a:lstStyle/>
        <a:p>
          <a:r>
            <a:rPr lang="en-US" baseline="0" dirty="0"/>
            <a:t>When </a:t>
          </a:r>
          <a:r>
            <a:rPr lang="en-US" baseline="0" dirty="0" err="1"/>
            <a:t>WiFi</a:t>
          </a:r>
          <a:r>
            <a:rPr lang="en-US" baseline="0" dirty="0"/>
            <a:t> is enabled analog inputs from channel 2 are not functional</a:t>
          </a:r>
          <a:endParaRPr lang="en-US" dirty="0"/>
        </a:p>
      </dgm:t>
    </dgm:pt>
    <dgm:pt modelId="{C400D713-2608-401D-A6F1-3476724FB85F}" type="parTrans" cxnId="{44CDA3EA-9C5C-4742-98ED-78A51CFE58F4}">
      <dgm:prSet/>
      <dgm:spPr/>
      <dgm:t>
        <a:bodyPr/>
        <a:lstStyle/>
        <a:p>
          <a:endParaRPr lang="en-US"/>
        </a:p>
      </dgm:t>
    </dgm:pt>
    <dgm:pt modelId="{F507A8E0-18B9-4B86-82C5-B7090BCE9D26}" type="sibTrans" cxnId="{44CDA3EA-9C5C-4742-98ED-78A51CFE58F4}">
      <dgm:prSet/>
      <dgm:spPr/>
      <dgm:t>
        <a:bodyPr/>
        <a:lstStyle/>
        <a:p>
          <a:endParaRPr lang="en-US"/>
        </a:p>
      </dgm:t>
    </dgm:pt>
    <dgm:pt modelId="{397BBE8A-D442-4E99-ADE1-E98EEABE40A7}">
      <dgm:prSet/>
      <dgm:spPr/>
      <dgm:t>
        <a:bodyPr/>
        <a:lstStyle/>
        <a:p>
          <a:r>
            <a:rPr lang="en-US" b="0" dirty="0"/>
            <a:t>S2\3 can perform DMA from SPI-RAM!</a:t>
          </a:r>
        </a:p>
      </dgm:t>
    </dgm:pt>
    <dgm:pt modelId="{5C5ED662-1891-4144-B1C2-C9758B8115C0}" type="parTrans" cxnId="{754B36CA-2CF3-4D45-9DFF-3767799FDB0C}">
      <dgm:prSet/>
      <dgm:spPr/>
      <dgm:t>
        <a:bodyPr/>
        <a:lstStyle/>
        <a:p>
          <a:endParaRPr lang="en-US"/>
        </a:p>
      </dgm:t>
    </dgm:pt>
    <dgm:pt modelId="{3EC7DEF1-360E-4748-874E-4195AB7DC2F6}" type="sibTrans" cxnId="{754B36CA-2CF3-4D45-9DFF-3767799FDB0C}">
      <dgm:prSet/>
      <dgm:spPr/>
      <dgm:t>
        <a:bodyPr/>
        <a:lstStyle/>
        <a:p>
          <a:endParaRPr lang="en-US"/>
        </a:p>
      </dgm:t>
    </dgm:pt>
    <dgm:pt modelId="{E20F39FD-9E3A-4A55-B8C9-8C08476B6E5C}">
      <dgm:prSet/>
      <dgm:spPr/>
      <dgm:t>
        <a:bodyPr/>
        <a:lstStyle/>
        <a:p>
          <a:r>
            <a:rPr lang="en-US" dirty="0"/>
            <a:t>ESP32 has DMA (direct memory access) engines, they are implemented differently on S2\3</a:t>
          </a:r>
        </a:p>
      </dgm:t>
    </dgm:pt>
    <dgm:pt modelId="{DE04314C-3E56-4EEB-9C81-0B7B20B94415}" type="parTrans" cxnId="{C9428098-D81D-4DF3-B576-DE754940CB5F}">
      <dgm:prSet/>
      <dgm:spPr/>
      <dgm:t>
        <a:bodyPr/>
        <a:lstStyle/>
        <a:p>
          <a:endParaRPr lang="en-US"/>
        </a:p>
      </dgm:t>
    </dgm:pt>
    <dgm:pt modelId="{830AC6F6-3ECE-4040-AAA6-682E1AD5D8B0}" type="sibTrans" cxnId="{C9428098-D81D-4DF3-B576-DE754940CB5F}">
      <dgm:prSet/>
      <dgm:spPr/>
      <dgm:t>
        <a:bodyPr/>
        <a:lstStyle/>
        <a:p>
          <a:endParaRPr lang="en-US"/>
        </a:p>
      </dgm:t>
    </dgm:pt>
    <dgm:pt modelId="{CB2DCBC3-CA7D-47A3-8C7E-59A060D5BB3B}">
      <dgm:prSet/>
      <dgm:spPr/>
      <dgm:t>
        <a:bodyPr/>
        <a:lstStyle/>
        <a:p>
          <a:r>
            <a:rPr lang="en-US" b="0" dirty="0"/>
            <a:t>Don’t buy official ESP32 modules, look at AliExpress  </a:t>
          </a:r>
          <a:endParaRPr lang="en-US" dirty="0"/>
        </a:p>
      </dgm:t>
    </dgm:pt>
    <dgm:pt modelId="{C6BC59E8-B0DF-47B2-99B4-2849C232F8A6}" type="parTrans" cxnId="{72439E09-A5B3-46BE-B2E9-47C902511F01}">
      <dgm:prSet/>
      <dgm:spPr/>
      <dgm:t>
        <a:bodyPr/>
        <a:lstStyle/>
        <a:p>
          <a:endParaRPr lang="en-US"/>
        </a:p>
      </dgm:t>
    </dgm:pt>
    <dgm:pt modelId="{E48FBE88-54F5-4249-BDDF-74BC67F13090}" type="sibTrans" cxnId="{72439E09-A5B3-46BE-B2E9-47C902511F01}">
      <dgm:prSet/>
      <dgm:spPr/>
      <dgm:t>
        <a:bodyPr/>
        <a:lstStyle/>
        <a:p>
          <a:endParaRPr lang="en-US"/>
        </a:p>
      </dgm:t>
    </dgm:pt>
    <dgm:pt modelId="{45F9B3E9-A51B-4E04-8775-38E535043915}">
      <dgm:prSet/>
      <dgm:spPr/>
      <dgm:t>
        <a:bodyPr/>
        <a:lstStyle/>
        <a:p>
          <a:r>
            <a:rPr lang="en-US" dirty="0"/>
            <a:t>M5 stack has very interesting modules</a:t>
          </a:r>
        </a:p>
      </dgm:t>
    </dgm:pt>
    <dgm:pt modelId="{A15A7E66-D155-4877-A829-B9D9C6DB2ABC}" type="parTrans" cxnId="{27FB2B01-5DB0-447F-9B20-60659A93C573}">
      <dgm:prSet/>
      <dgm:spPr/>
      <dgm:t>
        <a:bodyPr/>
        <a:lstStyle/>
        <a:p>
          <a:endParaRPr lang="en-US"/>
        </a:p>
      </dgm:t>
    </dgm:pt>
    <dgm:pt modelId="{91F54294-E109-4AAB-AAFF-4E9D08FB22C3}" type="sibTrans" cxnId="{27FB2B01-5DB0-447F-9B20-60659A93C573}">
      <dgm:prSet/>
      <dgm:spPr/>
      <dgm:t>
        <a:bodyPr/>
        <a:lstStyle/>
        <a:p>
          <a:endParaRPr lang="en-US"/>
        </a:p>
      </dgm:t>
    </dgm:pt>
    <dgm:pt modelId="{3A6FC013-7A26-4ABA-AC79-0B6F772C41D9}">
      <dgm:prSet/>
      <dgm:spPr/>
      <dgm:t>
        <a:bodyPr/>
        <a:lstStyle/>
        <a:p>
          <a:r>
            <a:rPr lang="en-US" dirty="0"/>
            <a:t>So as </a:t>
          </a:r>
          <a:r>
            <a:rPr lang="en-US" dirty="0" err="1"/>
            <a:t>Lilygo</a:t>
          </a:r>
          <a:endParaRPr lang="en-US" dirty="0"/>
        </a:p>
      </dgm:t>
    </dgm:pt>
    <dgm:pt modelId="{EFE9E584-CC74-4B5F-8B2B-5D5CF89DBAA7}" type="parTrans" cxnId="{C36A8242-76D4-40C4-95B1-5D70B9A81262}">
      <dgm:prSet/>
      <dgm:spPr/>
      <dgm:t>
        <a:bodyPr/>
        <a:lstStyle/>
        <a:p>
          <a:endParaRPr lang="en-US"/>
        </a:p>
      </dgm:t>
    </dgm:pt>
    <dgm:pt modelId="{978D40AE-9D55-4957-BF57-957BC855BC39}" type="sibTrans" cxnId="{C36A8242-76D4-40C4-95B1-5D70B9A81262}">
      <dgm:prSet/>
      <dgm:spPr/>
      <dgm:t>
        <a:bodyPr/>
        <a:lstStyle/>
        <a:p>
          <a:endParaRPr lang="en-US"/>
        </a:p>
      </dgm:t>
    </dgm:pt>
    <dgm:pt modelId="{8149B8E1-FC0E-4665-BEBA-3FF77FC91286}">
      <dgm:prSet/>
      <dgm:spPr/>
      <dgm:t>
        <a:bodyPr/>
        <a:lstStyle/>
        <a:p>
          <a:r>
            <a:rPr lang="en-US" b="0" dirty="0"/>
            <a:t>Visual studio can be used with Visual Micro plug-in (12$) for the best SDK experience out there! </a:t>
          </a:r>
          <a:endParaRPr lang="en-US" dirty="0"/>
        </a:p>
      </dgm:t>
    </dgm:pt>
    <dgm:pt modelId="{CDAA2DA0-B533-4D93-B84F-66B89E4F6E0E}" type="parTrans" cxnId="{E2427C92-5728-4985-B15A-0D0C3EBE14B1}">
      <dgm:prSet/>
      <dgm:spPr/>
      <dgm:t>
        <a:bodyPr/>
        <a:lstStyle/>
        <a:p>
          <a:endParaRPr lang="en-US"/>
        </a:p>
      </dgm:t>
    </dgm:pt>
    <dgm:pt modelId="{08E0747B-6A49-474F-86F8-10C377E541FF}" type="sibTrans" cxnId="{E2427C92-5728-4985-B15A-0D0C3EBE14B1}">
      <dgm:prSet/>
      <dgm:spPr/>
      <dgm:t>
        <a:bodyPr/>
        <a:lstStyle/>
        <a:p>
          <a:endParaRPr lang="en-US"/>
        </a:p>
      </dgm:t>
    </dgm:pt>
    <dgm:pt modelId="{88ADCE0B-5E79-4A7C-850E-152539B6BA3D}">
      <dgm:prSet/>
      <dgm:spPr/>
      <dgm:t>
        <a:bodyPr/>
        <a:lstStyle/>
        <a:p>
          <a:r>
            <a:rPr lang="en-US" dirty="0"/>
            <a:t>There are lots of off the shelf modules in the market </a:t>
          </a:r>
        </a:p>
      </dgm:t>
    </dgm:pt>
    <dgm:pt modelId="{F9F24352-6E0B-4983-9964-D89152455900}" type="parTrans" cxnId="{9C4BBA52-F3E0-46F9-A42B-717DC4AD4D95}">
      <dgm:prSet/>
      <dgm:spPr/>
      <dgm:t>
        <a:bodyPr/>
        <a:lstStyle/>
        <a:p>
          <a:endParaRPr lang="en-US"/>
        </a:p>
      </dgm:t>
    </dgm:pt>
    <dgm:pt modelId="{9A816CD3-580A-4DEE-934B-D2D25EE52EAC}" type="sibTrans" cxnId="{9C4BBA52-F3E0-46F9-A42B-717DC4AD4D95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5"/>
      <dgm:spPr/>
    </dgm:pt>
    <dgm:pt modelId="{121A5784-CE72-4EB1-9D3A-2756AD1017DF}" type="pres">
      <dgm:prSet presAssocID="{A9ED0A4E-3093-4891-8A29-656761284B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5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FD51B0B7-513E-4805-BE7E-BC49AEA6DFC7}" type="pres">
      <dgm:prSet presAssocID="{62B14C03-A390-40CF-9B29-2A2BB1904ADC}" presName="parentLin" presStyleCnt="0"/>
      <dgm:spPr/>
    </dgm:pt>
    <dgm:pt modelId="{0704A1F8-0CAC-4AFF-BE47-AB1FFC328263}" type="pres">
      <dgm:prSet presAssocID="{62B14C03-A390-40CF-9B29-2A2BB1904ADC}" presName="parentLeftMargin" presStyleLbl="node1" presStyleIdx="0" presStyleCnt="5"/>
      <dgm:spPr/>
    </dgm:pt>
    <dgm:pt modelId="{EF786FA7-3280-452B-A9D1-448A9918BEB6}" type="pres">
      <dgm:prSet presAssocID="{62B14C03-A390-40CF-9B29-2A2BB1904A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4D6F08-6704-4050-89D8-A5DE53B74F49}" type="pres">
      <dgm:prSet presAssocID="{62B14C03-A390-40CF-9B29-2A2BB1904ADC}" presName="negativeSpace" presStyleCnt="0"/>
      <dgm:spPr/>
    </dgm:pt>
    <dgm:pt modelId="{4EA2B576-E667-4542-B811-D63371A2F187}" type="pres">
      <dgm:prSet presAssocID="{62B14C03-A390-40CF-9B29-2A2BB1904ADC}" presName="childText" presStyleLbl="conFgAcc1" presStyleIdx="1" presStyleCnt="5">
        <dgm:presLayoutVars>
          <dgm:bulletEnabled val="1"/>
        </dgm:presLayoutVars>
      </dgm:prSet>
      <dgm:spPr/>
    </dgm:pt>
    <dgm:pt modelId="{A4B27C8A-AE76-4DBA-B2CE-D9AB033D2E5D}" type="pres">
      <dgm:prSet presAssocID="{68533A8B-F150-4092-9E39-0F058E3967C3}" presName="spaceBetweenRectangles" presStyleCnt="0"/>
      <dgm:spPr/>
    </dgm:pt>
    <dgm:pt modelId="{541A48E5-C6C1-4335-A45A-6ABB2D2443F1}" type="pres">
      <dgm:prSet presAssocID="{0F20F6C9-33D1-4476-B866-755811B22FBD}" presName="parentLin" presStyleCnt="0"/>
      <dgm:spPr/>
    </dgm:pt>
    <dgm:pt modelId="{050077BD-50B1-4825-A31A-3A244EFB0B06}" type="pres">
      <dgm:prSet presAssocID="{0F20F6C9-33D1-4476-B866-755811B22FBD}" presName="parentLeftMargin" presStyleLbl="node1" presStyleIdx="1" presStyleCnt="5"/>
      <dgm:spPr/>
    </dgm:pt>
    <dgm:pt modelId="{4331E353-6C47-4A53-82BA-57A03C4139A0}" type="pres">
      <dgm:prSet presAssocID="{0F20F6C9-33D1-4476-B866-755811B22FB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564438-F3B6-46A8-99E2-D6CA2FED4881}" type="pres">
      <dgm:prSet presAssocID="{0F20F6C9-33D1-4476-B866-755811B22FBD}" presName="negativeSpace" presStyleCnt="0"/>
      <dgm:spPr/>
    </dgm:pt>
    <dgm:pt modelId="{F25827DB-2A0A-4C43-B8A9-C30A9FE82C38}" type="pres">
      <dgm:prSet presAssocID="{0F20F6C9-33D1-4476-B866-755811B22FBD}" presName="childText" presStyleLbl="conFgAcc1" presStyleIdx="2" presStyleCnt="5">
        <dgm:presLayoutVars>
          <dgm:bulletEnabled val="1"/>
        </dgm:presLayoutVars>
      </dgm:prSet>
      <dgm:spPr/>
    </dgm:pt>
    <dgm:pt modelId="{59F41F7E-08D3-4D11-A603-E18D0331F936}" type="pres">
      <dgm:prSet presAssocID="{EA62F9AB-E9A0-4F23-971F-ADCA089159A1}" presName="spaceBetweenRectangles" presStyleCnt="0"/>
      <dgm:spPr/>
    </dgm:pt>
    <dgm:pt modelId="{E5EE8F89-2B3D-4E8A-80FA-4E61D4CF2CC5}" type="pres">
      <dgm:prSet presAssocID="{CB2DCBC3-CA7D-47A3-8C7E-59A060D5BB3B}" presName="parentLin" presStyleCnt="0"/>
      <dgm:spPr/>
    </dgm:pt>
    <dgm:pt modelId="{9E1EC80D-FDA9-46B8-B39A-052C86D26797}" type="pres">
      <dgm:prSet presAssocID="{CB2DCBC3-CA7D-47A3-8C7E-59A060D5BB3B}" presName="parentLeftMargin" presStyleLbl="node1" presStyleIdx="2" presStyleCnt="5"/>
      <dgm:spPr/>
    </dgm:pt>
    <dgm:pt modelId="{8DE6CCE2-B89C-4320-A38C-7B1DB6D0EE50}" type="pres">
      <dgm:prSet presAssocID="{CB2DCBC3-CA7D-47A3-8C7E-59A060D5BB3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9F1954-7E81-407C-A67A-543314D13ABE}" type="pres">
      <dgm:prSet presAssocID="{CB2DCBC3-CA7D-47A3-8C7E-59A060D5BB3B}" presName="negativeSpace" presStyleCnt="0"/>
      <dgm:spPr/>
    </dgm:pt>
    <dgm:pt modelId="{48A25C03-9AB9-4D49-A754-C8C00A3EFEFE}" type="pres">
      <dgm:prSet presAssocID="{CB2DCBC3-CA7D-47A3-8C7E-59A060D5BB3B}" presName="childText" presStyleLbl="conFgAcc1" presStyleIdx="3" presStyleCnt="5">
        <dgm:presLayoutVars>
          <dgm:bulletEnabled val="1"/>
        </dgm:presLayoutVars>
      </dgm:prSet>
      <dgm:spPr/>
    </dgm:pt>
    <dgm:pt modelId="{6FFEAD9A-9DDB-4468-8A41-D730C3394AD1}" type="pres">
      <dgm:prSet presAssocID="{E48FBE88-54F5-4249-BDDF-74BC67F13090}" presName="spaceBetweenRectangles" presStyleCnt="0"/>
      <dgm:spPr/>
    </dgm:pt>
    <dgm:pt modelId="{6E80E7DC-D33E-489F-A926-019B3C5F1E11}" type="pres">
      <dgm:prSet presAssocID="{8149B8E1-FC0E-4665-BEBA-3FF77FC91286}" presName="parentLin" presStyleCnt="0"/>
      <dgm:spPr/>
    </dgm:pt>
    <dgm:pt modelId="{9A6B569A-1D60-4713-B7B9-DC599AF0A3AE}" type="pres">
      <dgm:prSet presAssocID="{8149B8E1-FC0E-4665-BEBA-3FF77FC91286}" presName="parentLeftMargin" presStyleLbl="node1" presStyleIdx="3" presStyleCnt="5"/>
      <dgm:spPr/>
    </dgm:pt>
    <dgm:pt modelId="{A0084C92-1512-4A08-9A11-5619307C8466}" type="pres">
      <dgm:prSet presAssocID="{8149B8E1-FC0E-4665-BEBA-3FF77FC9128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82957B8-0806-40DB-8BDA-85CEA7747B33}" type="pres">
      <dgm:prSet presAssocID="{8149B8E1-FC0E-4665-BEBA-3FF77FC91286}" presName="negativeSpace" presStyleCnt="0"/>
      <dgm:spPr/>
    </dgm:pt>
    <dgm:pt modelId="{25F51EE8-08ED-4802-ADBD-D758B8EF5D97}" type="pres">
      <dgm:prSet presAssocID="{8149B8E1-FC0E-4665-BEBA-3FF77FC9128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7FB2B01-5DB0-447F-9B20-60659A93C573}" srcId="{CB2DCBC3-CA7D-47A3-8C7E-59A060D5BB3B}" destId="{45F9B3E9-A51B-4E04-8775-38E535043915}" srcOrd="0" destOrd="0" parTransId="{A15A7E66-D155-4877-A829-B9D9C6DB2ABC}" sibTransId="{91F54294-E109-4AAB-AAFF-4E9D08FB22C3}"/>
    <dgm:cxn modelId="{72439E09-A5B3-46BE-B2E9-47C902511F01}" srcId="{36E5A1BC-D88D-4E34-967F-9387ECEE9845}" destId="{CB2DCBC3-CA7D-47A3-8C7E-59A060D5BB3B}" srcOrd="3" destOrd="0" parTransId="{C6BC59E8-B0DF-47B2-99B4-2849C232F8A6}" sibTransId="{E48FBE88-54F5-4249-BDDF-74BC67F13090}"/>
    <dgm:cxn modelId="{FA947C40-8866-4FA0-A5E0-2C6DE4C7CDB5}" type="presOf" srcId="{E20F39FD-9E3A-4A55-B8C9-8C08476B6E5C}" destId="{F25827DB-2A0A-4C43-B8A9-C30A9FE82C38}" srcOrd="0" destOrd="0" presId="urn:microsoft.com/office/officeart/2005/8/layout/list1"/>
    <dgm:cxn modelId="{34C3465C-A599-4EF4-8065-9322B3E65CD8}" type="presOf" srcId="{88ADCE0B-5E79-4A7C-850E-152539B6BA3D}" destId="{48A25C03-9AB9-4D49-A754-C8C00A3EFEFE}" srcOrd="0" destOrd="2" presId="urn:microsoft.com/office/officeart/2005/8/layout/list1"/>
    <dgm:cxn modelId="{C36A8242-76D4-40C4-95B1-5D70B9A81262}" srcId="{CB2DCBC3-CA7D-47A3-8C7E-59A060D5BB3B}" destId="{3A6FC013-7A26-4ABA-AC79-0B6F772C41D9}" srcOrd="1" destOrd="0" parTransId="{EFE9E584-CC74-4B5F-8B2B-5D5CF89DBAA7}" sibTransId="{978D40AE-9D55-4957-BF57-957BC855BC39}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0CDF3B6C-C27A-4029-A174-FAEE353EA89D}" type="presOf" srcId="{3A6FC013-7A26-4ABA-AC79-0B6F772C41D9}" destId="{48A25C03-9AB9-4D49-A754-C8C00A3EFEFE}" srcOrd="0" destOrd="1" presId="urn:microsoft.com/office/officeart/2005/8/layout/list1"/>
    <dgm:cxn modelId="{701C8B6E-B0F7-4851-8985-5A40684300E8}" srcId="{A9ED0A4E-3093-4891-8A29-656761284BBF}" destId="{B7F4107D-7D46-45E8-883E-787029D72080}" srcOrd="0" destOrd="0" parTransId="{491F8302-C590-473C-A8D8-BE6AAD61FE33}" sibTransId="{14690D8A-A151-4A1E-A55E-95B2EB8DB4DB}"/>
    <dgm:cxn modelId="{497F2B70-2848-4984-9BD3-3CD1B9C7DF6E}" type="presOf" srcId="{62B14C03-A390-40CF-9B29-2A2BB1904ADC}" destId="{EF786FA7-3280-452B-A9D1-448A9918BEB6}" srcOrd="1" destOrd="0" presId="urn:microsoft.com/office/officeart/2005/8/layout/list1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9C4BBA52-F3E0-46F9-A42B-717DC4AD4D95}" srcId="{CB2DCBC3-CA7D-47A3-8C7E-59A060D5BB3B}" destId="{88ADCE0B-5E79-4A7C-850E-152539B6BA3D}" srcOrd="2" destOrd="0" parTransId="{F9F24352-6E0B-4983-9964-D89152455900}" sibTransId="{9A816CD3-580A-4DEE-934B-D2D25EE52EAC}"/>
    <dgm:cxn modelId="{1A8E4C53-8DD6-4268-AB37-0063DD179B5A}" type="presOf" srcId="{AA682605-43CA-47C8-A664-C28B8F7C5B46}" destId="{CFA7AF1E-C57A-4B3B-9CDB-34318E109D2E}" srcOrd="0" destOrd="1" presId="urn:microsoft.com/office/officeart/2005/8/layout/list1"/>
    <dgm:cxn modelId="{487C957E-D44C-4E25-BB99-07635CAAFC5E}" type="presOf" srcId="{8149B8E1-FC0E-4665-BEBA-3FF77FC91286}" destId="{9A6B569A-1D60-4713-B7B9-DC599AF0A3AE}" srcOrd="0" destOrd="0" presId="urn:microsoft.com/office/officeart/2005/8/layout/list1"/>
    <dgm:cxn modelId="{F7A4727F-B819-4438-B54D-942BA0596E8D}" type="presOf" srcId="{62B14C03-A390-40CF-9B29-2A2BB1904ADC}" destId="{0704A1F8-0CAC-4AFF-BE47-AB1FFC328263}" srcOrd="0" destOrd="0" presId="urn:microsoft.com/office/officeart/2005/8/layout/list1"/>
    <dgm:cxn modelId="{E2427C92-5728-4985-B15A-0D0C3EBE14B1}" srcId="{36E5A1BC-D88D-4E34-967F-9387ECEE9845}" destId="{8149B8E1-FC0E-4665-BEBA-3FF77FC91286}" srcOrd="4" destOrd="0" parTransId="{CDAA2DA0-B533-4D93-B84F-66B89E4F6E0E}" sibTransId="{08E0747B-6A49-474F-86F8-10C377E541FF}"/>
    <dgm:cxn modelId="{A6190D98-711F-49EF-A203-10305B912646}" type="presOf" srcId="{0F20F6C9-33D1-4476-B866-755811B22FBD}" destId="{050077BD-50B1-4825-A31A-3A244EFB0B06}" srcOrd="0" destOrd="0" presId="urn:microsoft.com/office/officeart/2005/8/layout/list1"/>
    <dgm:cxn modelId="{C9428098-D81D-4DF3-B576-DE754940CB5F}" srcId="{0F20F6C9-33D1-4476-B866-755811B22FBD}" destId="{E20F39FD-9E3A-4A55-B8C9-8C08476B6E5C}" srcOrd="0" destOrd="0" parTransId="{DE04314C-3E56-4EEB-9C81-0B7B20B94415}" sibTransId="{830AC6F6-3ECE-4040-AAA6-682E1AD5D8B0}"/>
    <dgm:cxn modelId="{91F2E4AF-5EDD-4E63-915C-A293CD0B431C}" type="presOf" srcId="{CB2DCBC3-CA7D-47A3-8C7E-59A060D5BB3B}" destId="{8DE6CCE2-B89C-4320-A38C-7B1DB6D0EE50}" srcOrd="1" destOrd="0" presId="urn:microsoft.com/office/officeart/2005/8/layout/list1"/>
    <dgm:cxn modelId="{029C02B5-A1F1-4B55-A0DC-3D6E5CF3CDC9}" type="presOf" srcId="{CB2DCBC3-CA7D-47A3-8C7E-59A060D5BB3B}" destId="{9E1EC80D-FDA9-46B8-B39A-052C86D26797}" srcOrd="0" destOrd="0" presId="urn:microsoft.com/office/officeart/2005/8/layout/list1"/>
    <dgm:cxn modelId="{754B36CA-2CF3-4D45-9DFF-3767799FDB0C}" srcId="{62B14C03-A390-40CF-9B29-2A2BB1904ADC}" destId="{397BBE8A-D442-4E99-ADE1-E98EEABE40A7}" srcOrd="1" destOrd="0" parTransId="{5C5ED662-1891-4144-B1C2-C9758B8115C0}" sibTransId="{3EC7DEF1-360E-4748-874E-4195AB7DC2F6}"/>
    <dgm:cxn modelId="{6FFB70CA-E5C1-4896-A4FD-A375EA7DF845}" type="presOf" srcId="{397BBE8A-D442-4E99-ADE1-E98EEABE40A7}" destId="{4EA2B576-E667-4542-B811-D63371A2F187}" srcOrd="0" destOrd="1" presId="urn:microsoft.com/office/officeart/2005/8/layout/list1"/>
    <dgm:cxn modelId="{5FD23ACC-9E9C-495A-8018-F2A42AB70150}" type="presOf" srcId="{8149B8E1-FC0E-4665-BEBA-3FF77FC91286}" destId="{A0084C92-1512-4A08-9A11-5619307C8466}" srcOrd="1" destOrd="0" presId="urn:microsoft.com/office/officeart/2005/8/layout/list1"/>
    <dgm:cxn modelId="{E2860DDE-0A09-4DEB-BCFB-BD2BDBB7C59F}" type="presOf" srcId="{0F20F6C9-33D1-4476-B866-755811B22FBD}" destId="{4331E353-6C47-4A53-82BA-57A03C4139A0}" srcOrd="1" destOrd="0" presId="urn:microsoft.com/office/officeart/2005/8/layout/list1"/>
    <dgm:cxn modelId="{9A7DB0E0-317C-4CD9-A6FA-E42A5DD4E097}" type="presOf" srcId="{45F9B3E9-A51B-4E04-8775-38E535043915}" destId="{48A25C03-9AB9-4D49-A754-C8C00A3EFEFE}" srcOrd="0" destOrd="0" presId="urn:microsoft.com/office/officeart/2005/8/layout/list1"/>
    <dgm:cxn modelId="{C7DB61E5-400A-462A-A6D6-D8606F495E5C}" srcId="{36E5A1BC-D88D-4E34-967F-9387ECEE9845}" destId="{0F20F6C9-33D1-4476-B866-755811B22FBD}" srcOrd="2" destOrd="0" parTransId="{DD77152D-1405-4942-9E14-F195574BAB8A}" sibTransId="{EA62F9AB-E9A0-4F23-971F-ADCA089159A1}"/>
    <dgm:cxn modelId="{C0EC29E6-F2F6-4BDA-8980-8E5045CABF14}" type="presOf" srcId="{E172E933-5815-4AFD-A99F-F37CF955F140}" destId="{4EA2B576-E667-4542-B811-D63371A2F187}" srcOrd="0" destOrd="0" presId="urn:microsoft.com/office/officeart/2005/8/layout/list1"/>
    <dgm:cxn modelId="{44CDA3EA-9C5C-4742-98ED-78A51CFE58F4}" srcId="{A9ED0A4E-3093-4891-8A29-656761284BBF}" destId="{AA682605-43CA-47C8-A664-C28B8F7C5B46}" srcOrd="1" destOrd="0" parTransId="{C400D713-2608-401D-A6F1-3476724FB85F}" sibTransId="{F507A8E0-18B9-4B86-82C5-B7090BCE9D26}"/>
    <dgm:cxn modelId="{EB72D0EC-5F53-4619-BE06-F962AD892A55}" srcId="{36E5A1BC-D88D-4E34-967F-9387ECEE9845}" destId="{62B14C03-A390-40CF-9B29-2A2BB1904ADC}" srcOrd="1" destOrd="0" parTransId="{50B2C43D-FB2D-4BBF-B6C3-C0A65E1FF2E5}" sibTransId="{68533A8B-F150-4092-9E39-0F058E3967C3}"/>
    <dgm:cxn modelId="{A60CD9EF-8752-490C-B20E-EA76046CE05E}" type="presOf" srcId="{B7F4107D-7D46-45E8-883E-787029D72080}" destId="{CFA7AF1E-C57A-4B3B-9CDB-34318E109D2E}" srcOrd="0" destOrd="0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16F9F1F3-3035-4EA7-9A9C-0495556AE177}" srcId="{62B14C03-A390-40CF-9B29-2A2BB1904ADC}" destId="{E172E933-5815-4AFD-A99F-F37CF955F140}" srcOrd="0" destOrd="0" parTransId="{D170D228-DCF4-4452-A005-72D279700B1B}" sibTransId="{587F08A3-8D53-4C48-8EDD-AF02D1C23562}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54A9CC1F-ED7C-41CC-85DC-30231B7A82C9}" type="presParOf" srcId="{2B1A7AB1-452C-4F17-804F-51EF7643856A}" destId="{FD51B0B7-513E-4805-BE7E-BC49AEA6DFC7}" srcOrd="4" destOrd="0" presId="urn:microsoft.com/office/officeart/2005/8/layout/list1"/>
    <dgm:cxn modelId="{AF7C6925-8FF8-4840-A339-D7770F59B214}" type="presParOf" srcId="{FD51B0B7-513E-4805-BE7E-BC49AEA6DFC7}" destId="{0704A1F8-0CAC-4AFF-BE47-AB1FFC328263}" srcOrd="0" destOrd="0" presId="urn:microsoft.com/office/officeart/2005/8/layout/list1"/>
    <dgm:cxn modelId="{84D0C6D9-E0B2-405F-AE56-3B1F8DE9DB2B}" type="presParOf" srcId="{FD51B0B7-513E-4805-BE7E-BC49AEA6DFC7}" destId="{EF786FA7-3280-452B-A9D1-448A9918BEB6}" srcOrd="1" destOrd="0" presId="urn:microsoft.com/office/officeart/2005/8/layout/list1"/>
    <dgm:cxn modelId="{482AC16B-5286-4ABF-91F2-461F3B9D417E}" type="presParOf" srcId="{2B1A7AB1-452C-4F17-804F-51EF7643856A}" destId="{6E4D6F08-6704-4050-89D8-A5DE53B74F49}" srcOrd="5" destOrd="0" presId="urn:microsoft.com/office/officeart/2005/8/layout/list1"/>
    <dgm:cxn modelId="{5FD6D82B-5FE9-4178-A2A1-0DB7A33D4542}" type="presParOf" srcId="{2B1A7AB1-452C-4F17-804F-51EF7643856A}" destId="{4EA2B576-E667-4542-B811-D63371A2F187}" srcOrd="6" destOrd="0" presId="urn:microsoft.com/office/officeart/2005/8/layout/list1"/>
    <dgm:cxn modelId="{D066294E-DC63-426C-A371-2840E51802DA}" type="presParOf" srcId="{2B1A7AB1-452C-4F17-804F-51EF7643856A}" destId="{A4B27C8A-AE76-4DBA-B2CE-D9AB033D2E5D}" srcOrd="7" destOrd="0" presId="urn:microsoft.com/office/officeart/2005/8/layout/list1"/>
    <dgm:cxn modelId="{52B03166-92A4-40D3-BE25-08973FD288D8}" type="presParOf" srcId="{2B1A7AB1-452C-4F17-804F-51EF7643856A}" destId="{541A48E5-C6C1-4335-A45A-6ABB2D2443F1}" srcOrd="8" destOrd="0" presId="urn:microsoft.com/office/officeart/2005/8/layout/list1"/>
    <dgm:cxn modelId="{A6AB2FEE-A9F0-43DC-A54A-BA4C086CA960}" type="presParOf" srcId="{541A48E5-C6C1-4335-A45A-6ABB2D2443F1}" destId="{050077BD-50B1-4825-A31A-3A244EFB0B06}" srcOrd="0" destOrd="0" presId="urn:microsoft.com/office/officeart/2005/8/layout/list1"/>
    <dgm:cxn modelId="{2CFE3C37-5470-402D-AA2B-D52FDC70E69C}" type="presParOf" srcId="{541A48E5-C6C1-4335-A45A-6ABB2D2443F1}" destId="{4331E353-6C47-4A53-82BA-57A03C4139A0}" srcOrd="1" destOrd="0" presId="urn:microsoft.com/office/officeart/2005/8/layout/list1"/>
    <dgm:cxn modelId="{23255A45-585B-4A5D-9923-DDC7B505F7E0}" type="presParOf" srcId="{2B1A7AB1-452C-4F17-804F-51EF7643856A}" destId="{B6564438-F3B6-46A8-99E2-D6CA2FED4881}" srcOrd="9" destOrd="0" presId="urn:microsoft.com/office/officeart/2005/8/layout/list1"/>
    <dgm:cxn modelId="{62B07846-F5D5-43B7-9ABA-EE105445F6B2}" type="presParOf" srcId="{2B1A7AB1-452C-4F17-804F-51EF7643856A}" destId="{F25827DB-2A0A-4C43-B8A9-C30A9FE82C38}" srcOrd="10" destOrd="0" presId="urn:microsoft.com/office/officeart/2005/8/layout/list1"/>
    <dgm:cxn modelId="{2D10B4E6-EED3-477E-86A3-6FCCB84591A9}" type="presParOf" srcId="{2B1A7AB1-452C-4F17-804F-51EF7643856A}" destId="{59F41F7E-08D3-4D11-A603-E18D0331F936}" srcOrd="11" destOrd="0" presId="urn:microsoft.com/office/officeart/2005/8/layout/list1"/>
    <dgm:cxn modelId="{7EF012F2-7B72-4917-97F8-2DCBA5FAC0A9}" type="presParOf" srcId="{2B1A7AB1-452C-4F17-804F-51EF7643856A}" destId="{E5EE8F89-2B3D-4E8A-80FA-4E61D4CF2CC5}" srcOrd="12" destOrd="0" presId="urn:microsoft.com/office/officeart/2005/8/layout/list1"/>
    <dgm:cxn modelId="{B0DB689C-ADF5-4539-9913-4A4B2C6971F1}" type="presParOf" srcId="{E5EE8F89-2B3D-4E8A-80FA-4E61D4CF2CC5}" destId="{9E1EC80D-FDA9-46B8-B39A-052C86D26797}" srcOrd="0" destOrd="0" presId="urn:microsoft.com/office/officeart/2005/8/layout/list1"/>
    <dgm:cxn modelId="{5F6C30AE-5210-4279-95AE-D8F975BCD3D9}" type="presParOf" srcId="{E5EE8F89-2B3D-4E8A-80FA-4E61D4CF2CC5}" destId="{8DE6CCE2-B89C-4320-A38C-7B1DB6D0EE50}" srcOrd="1" destOrd="0" presId="urn:microsoft.com/office/officeart/2005/8/layout/list1"/>
    <dgm:cxn modelId="{35360333-3444-4FE6-8F84-065DFE0C8F3D}" type="presParOf" srcId="{2B1A7AB1-452C-4F17-804F-51EF7643856A}" destId="{CD9F1954-7E81-407C-A67A-543314D13ABE}" srcOrd="13" destOrd="0" presId="urn:microsoft.com/office/officeart/2005/8/layout/list1"/>
    <dgm:cxn modelId="{5FA27C2E-740D-45E6-A0BA-7B370E2B5D82}" type="presParOf" srcId="{2B1A7AB1-452C-4F17-804F-51EF7643856A}" destId="{48A25C03-9AB9-4D49-A754-C8C00A3EFEFE}" srcOrd="14" destOrd="0" presId="urn:microsoft.com/office/officeart/2005/8/layout/list1"/>
    <dgm:cxn modelId="{EB4502A1-C432-43C0-99A8-EDB4818C3D54}" type="presParOf" srcId="{2B1A7AB1-452C-4F17-804F-51EF7643856A}" destId="{6FFEAD9A-9DDB-4468-8A41-D730C3394AD1}" srcOrd="15" destOrd="0" presId="urn:microsoft.com/office/officeart/2005/8/layout/list1"/>
    <dgm:cxn modelId="{E457B40F-03A8-458A-807B-6D02861BFB3A}" type="presParOf" srcId="{2B1A7AB1-452C-4F17-804F-51EF7643856A}" destId="{6E80E7DC-D33E-489F-A926-019B3C5F1E11}" srcOrd="16" destOrd="0" presId="urn:microsoft.com/office/officeart/2005/8/layout/list1"/>
    <dgm:cxn modelId="{B5BA1606-6590-4273-AC22-070A29BAF5BD}" type="presParOf" srcId="{6E80E7DC-D33E-489F-A926-019B3C5F1E11}" destId="{9A6B569A-1D60-4713-B7B9-DC599AF0A3AE}" srcOrd="0" destOrd="0" presId="urn:microsoft.com/office/officeart/2005/8/layout/list1"/>
    <dgm:cxn modelId="{DDC3A987-19EB-429A-8384-74488D2089AC}" type="presParOf" srcId="{6E80E7DC-D33E-489F-A926-019B3C5F1E11}" destId="{A0084C92-1512-4A08-9A11-5619307C8466}" srcOrd="1" destOrd="0" presId="urn:microsoft.com/office/officeart/2005/8/layout/list1"/>
    <dgm:cxn modelId="{1C6A61A3-54D8-4A6B-9730-012BEF4AB208}" type="presParOf" srcId="{2B1A7AB1-452C-4F17-804F-51EF7643856A}" destId="{B82957B8-0806-40DB-8BDA-85CEA7747B33}" srcOrd="17" destOrd="0" presId="urn:microsoft.com/office/officeart/2005/8/layout/list1"/>
    <dgm:cxn modelId="{EE0CE770-DF97-4541-B295-6D2936CAC224}" type="presParOf" srcId="{2B1A7AB1-452C-4F17-804F-51EF7643856A}" destId="{25F51EE8-08ED-4802-ADBD-D758B8EF5D9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366CF-D16C-460F-BA12-FE969B31F859}">
      <dsp:nvSpPr>
        <dsp:cNvPr id="0" name=""/>
        <dsp:cNvSpPr/>
      </dsp:nvSpPr>
      <dsp:spPr>
        <a:xfrm>
          <a:off x="0" y="418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59721-66E7-4A50-BE6F-E39EA1C7EFFC}">
      <dsp:nvSpPr>
        <dsp:cNvPr id="0" name=""/>
        <dsp:cNvSpPr/>
      </dsp:nvSpPr>
      <dsp:spPr>
        <a:xfrm>
          <a:off x="0" y="418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is the ESP32 (main features)</a:t>
          </a:r>
        </a:p>
      </dsp:txBody>
      <dsp:txXfrm>
        <a:off x="0" y="418"/>
        <a:ext cx="8228012" cy="380554"/>
      </dsp:txXfrm>
    </dsp:sp>
    <dsp:sp modelId="{2CED1482-B512-4276-8D78-6EC38D6B3829}">
      <dsp:nvSpPr>
        <dsp:cNvPr id="0" name=""/>
        <dsp:cNvSpPr/>
      </dsp:nvSpPr>
      <dsp:spPr>
        <a:xfrm>
          <a:off x="0" y="380972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911A5-0E85-4E21-95D3-3141F1019C6A}">
      <dsp:nvSpPr>
        <dsp:cNvPr id="0" name=""/>
        <dsp:cNvSpPr/>
      </dsp:nvSpPr>
      <dsp:spPr>
        <a:xfrm>
          <a:off x="0" y="380972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ESP32 family of devices</a:t>
          </a:r>
        </a:p>
      </dsp:txBody>
      <dsp:txXfrm>
        <a:off x="0" y="380972"/>
        <a:ext cx="8228012" cy="380554"/>
      </dsp:txXfrm>
    </dsp:sp>
    <dsp:sp modelId="{E66AB7D4-8C96-40CA-9D99-634A35DD9312}">
      <dsp:nvSpPr>
        <dsp:cNvPr id="0" name=""/>
        <dsp:cNvSpPr/>
      </dsp:nvSpPr>
      <dsp:spPr>
        <a:xfrm>
          <a:off x="0" y="761526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F66CF-9F17-47B4-9C2C-B16227CA2C87}">
      <dsp:nvSpPr>
        <dsp:cNvPr id="0" name=""/>
        <dsp:cNvSpPr/>
      </dsp:nvSpPr>
      <dsp:spPr>
        <a:xfrm>
          <a:off x="0" y="761526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Cool projects</a:t>
          </a:r>
        </a:p>
      </dsp:txBody>
      <dsp:txXfrm>
        <a:off x="0" y="761526"/>
        <a:ext cx="8228012" cy="380554"/>
      </dsp:txXfrm>
    </dsp:sp>
    <dsp:sp modelId="{5257164F-0910-4D74-B021-5810C7069162}">
      <dsp:nvSpPr>
        <dsp:cNvPr id="0" name=""/>
        <dsp:cNvSpPr/>
      </dsp:nvSpPr>
      <dsp:spPr>
        <a:xfrm>
          <a:off x="0" y="1142081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FB55F-C8EF-4347-BC61-6C1DC1E55E5A}">
      <dsp:nvSpPr>
        <dsp:cNvPr id="0" name=""/>
        <dsp:cNvSpPr/>
      </dsp:nvSpPr>
      <dsp:spPr>
        <a:xfrm>
          <a:off x="0" y="1142081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Device driver</a:t>
          </a:r>
        </a:p>
      </dsp:txBody>
      <dsp:txXfrm>
        <a:off x="0" y="1142081"/>
        <a:ext cx="8228012" cy="380554"/>
      </dsp:txXfrm>
    </dsp:sp>
    <dsp:sp modelId="{7374E5BC-F6F0-4E2B-A306-E162433F7A9C}">
      <dsp:nvSpPr>
        <dsp:cNvPr id="0" name=""/>
        <dsp:cNvSpPr/>
      </dsp:nvSpPr>
      <dsp:spPr>
        <a:xfrm>
          <a:off x="0" y="1522635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44567-0D24-427E-9835-F08F2B2CF459}">
      <dsp:nvSpPr>
        <dsp:cNvPr id="0" name=""/>
        <dsp:cNvSpPr/>
      </dsp:nvSpPr>
      <dsp:spPr>
        <a:xfrm>
          <a:off x="0" y="1522635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Communication protocols</a:t>
          </a:r>
        </a:p>
      </dsp:txBody>
      <dsp:txXfrm>
        <a:off x="0" y="1522635"/>
        <a:ext cx="8228012" cy="380554"/>
      </dsp:txXfrm>
    </dsp:sp>
    <dsp:sp modelId="{E9B12C47-1129-49DC-B817-95BD381E92EE}">
      <dsp:nvSpPr>
        <dsp:cNvPr id="0" name=""/>
        <dsp:cNvSpPr/>
      </dsp:nvSpPr>
      <dsp:spPr>
        <a:xfrm>
          <a:off x="0" y="1903189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91380-D410-4018-9156-107357531E53}">
      <dsp:nvSpPr>
        <dsp:cNvPr id="0" name=""/>
        <dsp:cNvSpPr/>
      </dsp:nvSpPr>
      <dsp:spPr>
        <a:xfrm>
          <a:off x="0" y="1903189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Advanced topics (Dual CPU – Multi Tasks, Queues)</a:t>
          </a:r>
        </a:p>
      </dsp:txBody>
      <dsp:txXfrm>
        <a:off x="0" y="1903189"/>
        <a:ext cx="8228012" cy="380554"/>
      </dsp:txXfrm>
    </dsp:sp>
    <dsp:sp modelId="{AE5F06DC-A37A-4CF8-82D2-73DB5C3186D2}">
      <dsp:nvSpPr>
        <dsp:cNvPr id="0" name=""/>
        <dsp:cNvSpPr/>
      </dsp:nvSpPr>
      <dsp:spPr>
        <a:xfrm>
          <a:off x="0" y="2283743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98A75-6E59-4761-9E30-C8211A90973F}">
      <dsp:nvSpPr>
        <dsp:cNvPr id="0" name=""/>
        <dsp:cNvSpPr/>
      </dsp:nvSpPr>
      <dsp:spPr>
        <a:xfrm>
          <a:off x="0" y="2283743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EEPROM and file system</a:t>
          </a:r>
        </a:p>
      </dsp:txBody>
      <dsp:txXfrm>
        <a:off x="0" y="2283743"/>
        <a:ext cx="8228012" cy="380554"/>
      </dsp:txXfrm>
    </dsp:sp>
    <dsp:sp modelId="{BC0B6162-8070-4985-9A71-1AD53125FB39}">
      <dsp:nvSpPr>
        <dsp:cNvPr id="0" name=""/>
        <dsp:cNvSpPr/>
      </dsp:nvSpPr>
      <dsp:spPr>
        <a:xfrm>
          <a:off x="0" y="2664298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EB7B2-7F80-46A9-BB19-531834A1F249}">
      <dsp:nvSpPr>
        <dsp:cNvPr id="0" name=""/>
        <dsp:cNvSpPr/>
      </dsp:nvSpPr>
      <dsp:spPr>
        <a:xfrm>
          <a:off x="0" y="2664298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OTA (Over The Air update)</a:t>
          </a:r>
        </a:p>
      </dsp:txBody>
      <dsp:txXfrm>
        <a:off x="0" y="2664298"/>
        <a:ext cx="8228012" cy="380554"/>
      </dsp:txXfrm>
    </dsp:sp>
    <dsp:sp modelId="{E6C0C340-22F1-4539-8041-8469E7FAF50F}">
      <dsp:nvSpPr>
        <dsp:cNvPr id="0" name=""/>
        <dsp:cNvSpPr/>
      </dsp:nvSpPr>
      <dsp:spPr>
        <a:xfrm>
          <a:off x="0" y="3044852"/>
          <a:ext cx="82280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FBE7D-5005-49B0-8713-19CEDBD9DF28}">
      <dsp:nvSpPr>
        <dsp:cNvPr id="0" name=""/>
        <dsp:cNvSpPr/>
      </dsp:nvSpPr>
      <dsp:spPr>
        <a:xfrm>
          <a:off x="0" y="3044852"/>
          <a:ext cx="8228012" cy="380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Useful information</a:t>
          </a:r>
        </a:p>
      </dsp:txBody>
      <dsp:txXfrm>
        <a:off x="0" y="3044852"/>
        <a:ext cx="8228012" cy="380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200642"/>
          <a:ext cx="8228012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IOs (Digital and Analog)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UART, SPI, I2C</a:t>
          </a:r>
        </a:p>
      </dsp:txBody>
      <dsp:txXfrm>
        <a:off x="0" y="200642"/>
        <a:ext cx="8228012" cy="737100"/>
      </dsp:txXfrm>
    </dsp:sp>
    <dsp:sp modelId="{121A5784-CE72-4EB1-9D3A-2756AD1017DF}">
      <dsp:nvSpPr>
        <dsp:cNvPr id="0" name=""/>
        <dsp:cNvSpPr/>
      </dsp:nvSpPr>
      <dsp:spPr>
        <a:xfrm>
          <a:off x="411400" y="2352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Legacy</a:t>
          </a:r>
          <a:endParaRPr lang="en-US" sz="1200" kern="1200" dirty="0"/>
        </a:p>
      </dsp:txBody>
      <dsp:txXfrm>
        <a:off x="428693" y="40815"/>
        <a:ext cx="5725022" cy="319654"/>
      </dsp:txXfrm>
    </dsp:sp>
    <dsp:sp modelId="{13FF2CB2-1F48-4689-A4B8-9EE4C980D470}">
      <dsp:nvSpPr>
        <dsp:cNvPr id="0" name=""/>
        <dsp:cNvSpPr/>
      </dsp:nvSpPr>
      <dsp:spPr>
        <a:xfrm>
          <a:off x="0" y="1179662"/>
          <a:ext cx="82280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baseline="0"/>
            <a:t>Using Web Server (Access via Phone, Tablet and any devices with a web browser) 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baseline="0"/>
            <a:t>ESPnow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baseline="0"/>
            <a:t>Over cloud services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baseline="0"/>
            <a:t>MQTT</a:t>
          </a:r>
          <a:endParaRPr lang="en-US" sz="1200" kern="1200"/>
        </a:p>
      </dsp:txBody>
      <dsp:txXfrm>
        <a:off x="0" y="1179662"/>
        <a:ext cx="8228012" cy="1134000"/>
      </dsp:txXfrm>
    </dsp:sp>
    <dsp:sp modelId="{1A6A3A3E-229B-45DC-A347-3E0A6737BD20}">
      <dsp:nvSpPr>
        <dsp:cNvPr id="0" name=""/>
        <dsp:cNvSpPr/>
      </dsp:nvSpPr>
      <dsp:spPr>
        <a:xfrm>
          <a:off x="411400" y="100254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WiFi</a:t>
          </a:r>
          <a:endParaRPr lang="en-US" sz="1200" kern="1200"/>
        </a:p>
      </dsp:txBody>
      <dsp:txXfrm>
        <a:off x="428693" y="1019835"/>
        <a:ext cx="5725022" cy="319654"/>
      </dsp:txXfrm>
    </dsp:sp>
    <dsp:sp modelId="{4EA2B576-E667-4542-B811-D63371A2F187}">
      <dsp:nvSpPr>
        <dsp:cNvPr id="0" name=""/>
        <dsp:cNvSpPr/>
      </dsp:nvSpPr>
      <dsp:spPr>
        <a:xfrm>
          <a:off x="0" y="2555582"/>
          <a:ext cx="822801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6FA7-3280-452B-A9D1-448A9918BEB6}">
      <dsp:nvSpPr>
        <dsp:cNvPr id="0" name=""/>
        <dsp:cNvSpPr/>
      </dsp:nvSpPr>
      <dsp:spPr>
        <a:xfrm>
          <a:off x="411400" y="237846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Bluetooth</a:t>
          </a:r>
          <a:endParaRPr lang="en-US" sz="1200" kern="1200"/>
        </a:p>
      </dsp:txBody>
      <dsp:txXfrm>
        <a:off x="428693" y="2395755"/>
        <a:ext cx="5725022" cy="319654"/>
      </dsp:txXfrm>
    </dsp:sp>
    <dsp:sp modelId="{F25827DB-2A0A-4C43-B8A9-C30A9FE82C38}">
      <dsp:nvSpPr>
        <dsp:cNvPr id="0" name=""/>
        <dsp:cNvSpPr/>
      </dsp:nvSpPr>
      <dsp:spPr>
        <a:xfrm>
          <a:off x="0" y="3099902"/>
          <a:ext cx="822801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1E353-6C47-4A53-82BA-57A03C4139A0}">
      <dsp:nvSpPr>
        <dsp:cNvPr id="0" name=""/>
        <dsp:cNvSpPr/>
      </dsp:nvSpPr>
      <dsp:spPr>
        <a:xfrm>
          <a:off x="411400" y="292278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LoRa  </a:t>
          </a:r>
          <a:endParaRPr lang="en-US" sz="1200" kern="1200"/>
        </a:p>
      </dsp:txBody>
      <dsp:txXfrm>
        <a:off x="428693" y="2940075"/>
        <a:ext cx="5725022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225212"/>
          <a:ext cx="8228012" cy="177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Enable the creation of a local Wi-Fi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We connect to access point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sng" kern="1200"/>
            <a:t>With or without</a:t>
          </a:r>
          <a:r>
            <a:rPr lang="en-US" sz="1200" kern="1200"/>
            <a:t> access to the internet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Uses a specific channel which can be modified while operating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Has limitation for number of connected devices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Has a name and an optional password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Can use an encrypted communication protocol</a:t>
          </a:r>
        </a:p>
      </dsp:txBody>
      <dsp:txXfrm>
        <a:off x="0" y="225212"/>
        <a:ext cx="8228012" cy="1776600"/>
      </dsp:txXfrm>
    </dsp:sp>
    <dsp:sp modelId="{121A5784-CE72-4EB1-9D3A-2756AD1017DF}">
      <dsp:nvSpPr>
        <dsp:cNvPr id="0" name=""/>
        <dsp:cNvSpPr/>
      </dsp:nvSpPr>
      <dsp:spPr>
        <a:xfrm>
          <a:off x="411400" y="4809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 – Access point</a:t>
          </a:r>
        </a:p>
      </dsp:txBody>
      <dsp:txXfrm>
        <a:off x="428693" y="65385"/>
        <a:ext cx="5725022" cy="319654"/>
      </dsp:txXfrm>
    </dsp:sp>
    <dsp:sp modelId="{13FF2CB2-1F48-4689-A4B8-9EE4C980D470}">
      <dsp:nvSpPr>
        <dsp:cNvPr id="0" name=""/>
        <dsp:cNvSpPr/>
      </dsp:nvSpPr>
      <dsp:spPr>
        <a:xfrm>
          <a:off x="0" y="2243732"/>
          <a:ext cx="82280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An end point device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Connects to an AP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While searching for an AP needs to scan different channels until found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Station name and password can be saved on EEPROM, SPIFFS or SDCARD</a:t>
          </a:r>
        </a:p>
      </dsp:txBody>
      <dsp:txXfrm>
        <a:off x="0" y="2243732"/>
        <a:ext cx="8228012" cy="1134000"/>
      </dsp:txXfrm>
    </dsp:sp>
    <dsp:sp modelId="{1A6A3A3E-229B-45DC-A347-3E0A6737BD20}">
      <dsp:nvSpPr>
        <dsp:cNvPr id="0" name=""/>
        <dsp:cNvSpPr/>
      </dsp:nvSpPr>
      <dsp:spPr>
        <a:xfrm>
          <a:off x="411400" y="206661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 – Station</a:t>
          </a:r>
        </a:p>
      </dsp:txBody>
      <dsp:txXfrm>
        <a:off x="428693" y="2083905"/>
        <a:ext cx="5725022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350672"/>
          <a:ext cx="8228012" cy="304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458216" rIns="63858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the standard markup language for documents designed to be displayed in a web browser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/>
            <a:t>It can be assisted by technologies such as </a:t>
          </a:r>
          <a:r>
            <a:rPr lang="en-US" sz="2200" b="1" kern="1200"/>
            <a:t>Cascading Style Sheets (CSS)</a:t>
          </a:r>
          <a:r>
            <a:rPr lang="en-US" sz="2200" kern="1200"/>
            <a:t> and scripting languages such as </a:t>
          </a:r>
          <a:r>
            <a:rPr lang="en-US" sz="2200" b="1" kern="1200"/>
            <a:t>JavaScript</a:t>
          </a:r>
          <a:endParaRPr lang="en-US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hlinkClick xmlns:r="http://schemas.openxmlformats.org/officeDocument/2006/relationships" r:id="rId1"/>
            </a:rPr>
            <a:t>https://www.w3schools.com/</a:t>
          </a:r>
          <a:r>
            <a:rPr lang="en-US" sz="2200" b="1" kern="1200" dirty="0"/>
            <a:t> - great site for learning and designing web pages</a:t>
          </a:r>
        </a:p>
      </dsp:txBody>
      <dsp:txXfrm>
        <a:off x="0" y="350672"/>
        <a:ext cx="8228012" cy="3049200"/>
      </dsp:txXfrm>
    </dsp:sp>
    <dsp:sp modelId="{121A5784-CE72-4EB1-9D3A-2756AD1017DF}">
      <dsp:nvSpPr>
        <dsp:cNvPr id="0" name=""/>
        <dsp:cNvSpPr/>
      </dsp:nvSpPr>
      <dsp:spPr>
        <a:xfrm>
          <a:off x="411400" y="25952"/>
          <a:ext cx="5759608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Hyper Text Markup Language</a:t>
          </a:r>
        </a:p>
      </dsp:txBody>
      <dsp:txXfrm>
        <a:off x="443103" y="57655"/>
        <a:ext cx="5696202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E107-BF8E-44DA-8F0E-4ECA4AEE57CB}">
      <dsp:nvSpPr>
        <dsp:cNvPr id="0" name=""/>
        <dsp:cNvSpPr/>
      </dsp:nvSpPr>
      <dsp:spPr>
        <a:xfrm>
          <a:off x="6735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Have</a:t>
          </a:r>
        </a:p>
      </dsp:txBody>
      <dsp:txXfrm>
        <a:off x="6735" y="685164"/>
        <a:ext cx="1972714" cy="591814"/>
      </dsp:txXfrm>
    </dsp:sp>
    <dsp:sp modelId="{ED15FE02-1FE8-4961-94BC-E0023D7C0A53}">
      <dsp:nvSpPr>
        <dsp:cNvPr id="0" name=""/>
        <dsp:cNvSpPr/>
      </dsp:nvSpPr>
      <dsp:spPr>
        <a:xfrm>
          <a:off x="6735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nice GUI to communicate with the ESP32 using a browser</a:t>
          </a:r>
        </a:p>
      </dsp:txBody>
      <dsp:txXfrm>
        <a:off x="6735" y="1276979"/>
        <a:ext cx="1972714" cy="1463680"/>
      </dsp:txXfrm>
    </dsp:sp>
    <dsp:sp modelId="{34E1FFE3-9279-4141-8E07-D7AF519EA293}">
      <dsp:nvSpPr>
        <dsp:cNvPr id="0" name=""/>
        <dsp:cNvSpPr/>
      </dsp:nvSpPr>
      <dsp:spPr>
        <a:xfrm>
          <a:off x="2087344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Control</a:t>
          </a:r>
        </a:p>
      </dsp:txBody>
      <dsp:txXfrm>
        <a:off x="2087344" y="685164"/>
        <a:ext cx="1972714" cy="591814"/>
      </dsp:txXfrm>
    </dsp:sp>
    <dsp:sp modelId="{BDE804F9-97B8-4A98-A7DC-20E26E4560A0}">
      <dsp:nvSpPr>
        <dsp:cNvPr id="0" name=""/>
        <dsp:cNvSpPr/>
      </dsp:nvSpPr>
      <dsp:spPr>
        <a:xfrm>
          <a:off x="2087344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IOs</a:t>
          </a:r>
        </a:p>
      </dsp:txBody>
      <dsp:txXfrm>
        <a:off x="2087344" y="1276979"/>
        <a:ext cx="1972714" cy="1463680"/>
      </dsp:txXfrm>
    </dsp:sp>
    <dsp:sp modelId="{DF6AAD58-C979-4479-BCA3-5C3A3805CF89}">
      <dsp:nvSpPr>
        <dsp:cNvPr id="0" name=""/>
        <dsp:cNvSpPr/>
      </dsp:nvSpPr>
      <dsp:spPr>
        <a:xfrm>
          <a:off x="4167953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Get</a:t>
          </a:r>
        </a:p>
      </dsp:txBody>
      <dsp:txXfrm>
        <a:off x="4167953" y="685164"/>
        <a:ext cx="1972714" cy="591814"/>
      </dsp:txXfrm>
    </dsp:sp>
    <dsp:sp modelId="{AAF9C5D3-086F-4D4A-B73F-F3BEA3B7EB09}">
      <dsp:nvSpPr>
        <dsp:cNvPr id="0" name=""/>
        <dsp:cNvSpPr/>
      </dsp:nvSpPr>
      <dsp:spPr>
        <a:xfrm>
          <a:off x="4167953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information from our ESP32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Such as temperature, humidity depending on what we connected </a:t>
          </a:r>
        </a:p>
      </dsp:txBody>
      <dsp:txXfrm>
        <a:off x="4167953" y="1276979"/>
        <a:ext cx="1972714" cy="1463680"/>
      </dsp:txXfrm>
    </dsp:sp>
    <dsp:sp modelId="{FE7A8C4D-62F7-4962-83B3-FD83AB4E160E}">
      <dsp:nvSpPr>
        <dsp:cNvPr id="0" name=""/>
        <dsp:cNvSpPr/>
      </dsp:nvSpPr>
      <dsp:spPr>
        <a:xfrm>
          <a:off x="6248562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Send</a:t>
          </a:r>
        </a:p>
      </dsp:txBody>
      <dsp:txXfrm>
        <a:off x="6248562" y="685164"/>
        <a:ext cx="1972714" cy="591814"/>
      </dsp:txXfrm>
    </dsp:sp>
    <dsp:sp modelId="{8C7B649D-9015-47CC-814D-2B552357949D}">
      <dsp:nvSpPr>
        <dsp:cNvPr id="0" name=""/>
        <dsp:cNvSpPr/>
      </dsp:nvSpPr>
      <dsp:spPr>
        <a:xfrm>
          <a:off x="6248562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to the ESP32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Files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Raw data</a:t>
          </a:r>
        </a:p>
      </dsp:txBody>
      <dsp:txXfrm>
        <a:off x="6248562" y="1276979"/>
        <a:ext cx="1972714" cy="1463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7994-06BF-49AD-BEA8-2943DD620637}">
      <dsp:nvSpPr>
        <dsp:cNvPr id="0" name=""/>
        <dsp:cNvSpPr/>
      </dsp:nvSpPr>
      <dsp:spPr>
        <a:xfrm>
          <a:off x="0" y="1421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3BD06-F314-4FFC-ABB5-5E40DB0BC189}">
      <dsp:nvSpPr>
        <dsp:cNvPr id="0" name=""/>
        <dsp:cNvSpPr/>
      </dsp:nvSpPr>
      <dsp:spPr>
        <a:xfrm>
          <a:off x="217989" y="163563"/>
          <a:ext cx="396345" cy="396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64D9-1CD4-40B7-8F54-1D5FB85D5907}">
      <dsp:nvSpPr>
        <dsp:cNvPr id="0" name=""/>
        <dsp:cNvSpPr/>
      </dsp:nvSpPr>
      <dsp:spPr>
        <a:xfrm>
          <a:off x="832324" y="1421"/>
          <a:ext cx="3702605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We need to initialize:</a:t>
          </a:r>
          <a:endParaRPr lang="en-US" sz="1700" kern="1200"/>
        </a:p>
      </dsp:txBody>
      <dsp:txXfrm>
        <a:off x="832324" y="1421"/>
        <a:ext cx="3702605" cy="720627"/>
      </dsp:txXfrm>
    </dsp:sp>
    <dsp:sp modelId="{02D2DD9E-7B41-4C16-AD78-BCB671C6CA63}">
      <dsp:nvSpPr>
        <dsp:cNvPr id="0" name=""/>
        <dsp:cNvSpPr/>
      </dsp:nvSpPr>
      <dsp:spPr>
        <a:xfrm>
          <a:off x="4534930" y="1421"/>
          <a:ext cx="3693081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WiFi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Webserver</a:t>
          </a:r>
          <a:endParaRPr lang="en-US" sz="1300" kern="1200"/>
        </a:p>
      </dsp:txBody>
      <dsp:txXfrm>
        <a:off x="4534930" y="1421"/>
        <a:ext cx="3693081" cy="720627"/>
      </dsp:txXfrm>
    </dsp:sp>
    <dsp:sp modelId="{594F56AF-46F8-41C6-B538-00D15326494C}">
      <dsp:nvSpPr>
        <dsp:cNvPr id="0" name=""/>
        <dsp:cNvSpPr/>
      </dsp:nvSpPr>
      <dsp:spPr>
        <a:xfrm>
          <a:off x="0" y="902206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45BCD-7CE7-48FA-9390-85E40F193705}">
      <dsp:nvSpPr>
        <dsp:cNvPr id="0" name=""/>
        <dsp:cNvSpPr/>
      </dsp:nvSpPr>
      <dsp:spPr>
        <a:xfrm>
          <a:off x="217989" y="1064347"/>
          <a:ext cx="396345" cy="396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E31CE-C0C0-4F89-9FBA-AE728A8ECCEA}">
      <dsp:nvSpPr>
        <dsp:cNvPr id="0" name=""/>
        <dsp:cNvSpPr/>
      </dsp:nvSpPr>
      <dsp:spPr>
        <a:xfrm>
          <a:off x="832324" y="902206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Prepare the HTML for the pages</a:t>
          </a:r>
          <a:endParaRPr lang="en-US" sz="1700" kern="1200"/>
        </a:p>
      </dsp:txBody>
      <dsp:txXfrm>
        <a:off x="832324" y="902206"/>
        <a:ext cx="7395687" cy="720627"/>
      </dsp:txXfrm>
    </dsp:sp>
    <dsp:sp modelId="{753CCC68-BB3D-41E7-9978-61FAAF5D1808}">
      <dsp:nvSpPr>
        <dsp:cNvPr id="0" name=""/>
        <dsp:cNvSpPr/>
      </dsp:nvSpPr>
      <dsp:spPr>
        <a:xfrm>
          <a:off x="0" y="1802990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7D5C5-1078-4580-902F-ABC29169153C}">
      <dsp:nvSpPr>
        <dsp:cNvPr id="0" name=""/>
        <dsp:cNvSpPr/>
      </dsp:nvSpPr>
      <dsp:spPr>
        <a:xfrm>
          <a:off x="217989" y="1965132"/>
          <a:ext cx="396345" cy="396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A0A68-BCBF-43A2-AC9F-D7056F211BB9}">
      <dsp:nvSpPr>
        <dsp:cNvPr id="0" name=""/>
        <dsp:cNvSpPr/>
      </dsp:nvSpPr>
      <dsp:spPr>
        <a:xfrm>
          <a:off x="832324" y="1802990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Handle the client which interacts with the browser</a:t>
          </a:r>
          <a:endParaRPr lang="en-US" sz="1700" kern="1200"/>
        </a:p>
      </dsp:txBody>
      <dsp:txXfrm>
        <a:off x="832324" y="1802990"/>
        <a:ext cx="7395687" cy="720627"/>
      </dsp:txXfrm>
    </dsp:sp>
    <dsp:sp modelId="{251E840D-FA90-4B3A-B3CC-D055ABF927E1}">
      <dsp:nvSpPr>
        <dsp:cNvPr id="0" name=""/>
        <dsp:cNvSpPr/>
      </dsp:nvSpPr>
      <dsp:spPr>
        <a:xfrm>
          <a:off x="0" y="2703775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5954D-C489-444F-934B-239AE80565A4}">
      <dsp:nvSpPr>
        <dsp:cNvPr id="0" name=""/>
        <dsp:cNvSpPr/>
      </dsp:nvSpPr>
      <dsp:spPr>
        <a:xfrm>
          <a:off x="217989" y="2865916"/>
          <a:ext cx="396345" cy="396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3E2F8-6946-43D0-83FB-8CBB06DD2E7A}">
      <dsp:nvSpPr>
        <dsp:cNvPr id="0" name=""/>
        <dsp:cNvSpPr/>
      </dsp:nvSpPr>
      <dsp:spPr>
        <a:xfrm>
          <a:off x="832324" y="2703775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Process the incoming data from the browser to perform actions on the ESP</a:t>
          </a:r>
          <a:endParaRPr lang="en-US" sz="1700" kern="1200"/>
        </a:p>
      </dsp:txBody>
      <dsp:txXfrm>
        <a:off x="832324" y="2703775"/>
        <a:ext cx="7395687" cy="72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73E45-A604-4CFA-A294-F3ECE9C9D5C4}">
      <dsp:nvSpPr>
        <dsp:cNvPr id="0" name=""/>
        <dsp:cNvSpPr/>
      </dsp:nvSpPr>
      <dsp:spPr>
        <a:xfrm>
          <a:off x="434300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Works via application on a phone or tablet (No web or PC apps)</a:t>
          </a:r>
          <a:endParaRPr lang="en-US" sz="1200" kern="1200"/>
        </a:p>
      </dsp:txBody>
      <dsp:txXfrm>
        <a:off x="434300" y="1421"/>
        <a:ext cx="1711490" cy="1026894"/>
      </dsp:txXfrm>
    </dsp:sp>
    <dsp:sp modelId="{102403BC-EA4C-494B-BDC1-0D94514F9987}">
      <dsp:nvSpPr>
        <dsp:cNvPr id="0" name=""/>
        <dsp:cNvSpPr/>
      </dsp:nvSpPr>
      <dsp:spPr>
        <a:xfrm>
          <a:off x="2316940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Can work via Wi-Fi or Bluetooth </a:t>
          </a:r>
          <a:endParaRPr lang="en-US" sz="1200" kern="1200"/>
        </a:p>
      </dsp:txBody>
      <dsp:txXfrm>
        <a:off x="2316940" y="1421"/>
        <a:ext cx="1711490" cy="1026894"/>
      </dsp:txXfrm>
    </dsp:sp>
    <dsp:sp modelId="{C84D4424-9145-4722-BBEC-0F066C5C8A13}">
      <dsp:nvSpPr>
        <dsp:cNvPr id="0" name=""/>
        <dsp:cNvSpPr/>
      </dsp:nvSpPr>
      <dsp:spPr>
        <a:xfrm>
          <a:off x="4199581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The application is very easy to use and very powerful</a:t>
          </a:r>
          <a:endParaRPr lang="en-US" sz="1200" kern="1200"/>
        </a:p>
      </dsp:txBody>
      <dsp:txXfrm>
        <a:off x="4199581" y="1421"/>
        <a:ext cx="1711490" cy="1026894"/>
      </dsp:txXfrm>
    </dsp:sp>
    <dsp:sp modelId="{2924B866-8835-443F-8717-481C12F30EB6}">
      <dsp:nvSpPr>
        <dsp:cNvPr id="0" name=""/>
        <dsp:cNvSpPr/>
      </dsp:nvSpPr>
      <dsp:spPr>
        <a:xfrm>
          <a:off x="6082221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Code is extremely simple to manipulate using a dedicated library</a:t>
          </a:r>
          <a:endParaRPr lang="en-US" sz="1200" kern="1200"/>
        </a:p>
      </dsp:txBody>
      <dsp:txXfrm>
        <a:off x="6082221" y="1421"/>
        <a:ext cx="1711490" cy="1026894"/>
      </dsp:txXfrm>
    </dsp:sp>
    <dsp:sp modelId="{B8C9C3BB-BD0E-4998-B4FD-B445EB7BFDF0}">
      <dsp:nvSpPr>
        <dsp:cNvPr id="0" name=""/>
        <dsp:cNvSpPr/>
      </dsp:nvSpPr>
      <dsp:spPr>
        <a:xfrm>
          <a:off x="434300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Has a code wizard generator on their website</a:t>
          </a:r>
          <a:endParaRPr lang="en-US" sz="1200" kern="1200"/>
        </a:p>
      </dsp:txBody>
      <dsp:txXfrm>
        <a:off x="434300" y="1199465"/>
        <a:ext cx="1711490" cy="1026894"/>
      </dsp:txXfrm>
    </dsp:sp>
    <dsp:sp modelId="{048BF431-57DC-4032-90A2-1CB67A7ED50D}">
      <dsp:nvSpPr>
        <dsp:cNvPr id="0" name=""/>
        <dsp:cNvSpPr/>
      </dsp:nvSpPr>
      <dsp:spPr>
        <a:xfrm>
          <a:off x="2316940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Wi-Fi and Bluetooth code is the same, only small change in initialization</a:t>
          </a:r>
          <a:endParaRPr lang="en-US" sz="1200" kern="1200"/>
        </a:p>
      </dsp:txBody>
      <dsp:txXfrm>
        <a:off x="2316940" y="1199465"/>
        <a:ext cx="1711490" cy="1026894"/>
      </dsp:txXfrm>
    </dsp:sp>
    <dsp:sp modelId="{8866E4BD-677F-4FC5-8E8C-ADB62ABBB93B}">
      <dsp:nvSpPr>
        <dsp:cNvPr id="0" name=""/>
        <dsp:cNvSpPr/>
      </dsp:nvSpPr>
      <dsp:spPr>
        <a:xfrm>
          <a:off x="4199581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Automatic application sync for all used devices</a:t>
          </a:r>
          <a:endParaRPr lang="en-US" sz="1200" kern="1200"/>
        </a:p>
      </dsp:txBody>
      <dsp:txXfrm>
        <a:off x="4199581" y="1199465"/>
        <a:ext cx="1711490" cy="1026894"/>
      </dsp:txXfrm>
    </dsp:sp>
    <dsp:sp modelId="{4662CA0D-AB0F-489B-92CA-48D498E75967}">
      <dsp:nvSpPr>
        <dsp:cNvPr id="0" name=""/>
        <dsp:cNvSpPr/>
      </dsp:nvSpPr>
      <dsp:spPr>
        <a:xfrm>
          <a:off x="6082221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Android supports widgets</a:t>
          </a:r>
          <a:endParaRPr lang="en-US" sz="1200" kern="1200"/>
        </a:p>
      </dsp:txBody>
      <dsp:txXfrm>
        <a:off x="6082221" y="1199465"/>
        <a:ext cx="1711490" cy="1026894"/>
      </dsp:txXfrm>
    </dsp:sp>
    <dsp:sp modelId="{9E457864-655C-4DE7-B9C8-08EE3A435CAF}">
      <dsp:nvSpPr>
        <dsp:cNvPr id="0" name=""/>
        <dsp:cNvSpPr/>
      </dsp:nvSpPr>
      <dsp:spPr>
        <a:xfrm>
          <a:off x="1375620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We can use </a:t>
          </a:r>
          <a:r>
            <a:rPr lang="en-US" sz="1200" b="1" kern="1200"/>
            <a:t>our own </a:t>
          </a:r>
          <a:r>
            <a:rPr lang="en-US" sz="1200" b="0" kern="1200"/>
            <a:t>server!! (RPI4)</a:t>
          </a:r>
          <a:endParaRPr lang="en-US" sz="1200" kern="1200"/>
        </a:p>
      </dsp:txBody>
      <dsp:txXfrm>
        <a:off x="1375620" y="2397508"/>
        <a:ext cx="1711490" cy="1026894"/>
      </dsp:txXfrm>
    </dsp:sp>
    <dsp:sp modelId="{E77DDF2D-EF65-4603-BED9-E9359470B7B6}">
      <dsp:nvSpPr>
        <dsp:cNvPr id="0" name=""/>
        <dsp:cNvSpPr/>
      </dsp:nvSpPr>
      <dsp:spPr>
        <a:xfrm>
          <a:off x="3258261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Blynk have a service to generate an application for us to be published on app store</a:t>
          </a:r>
          <a:endParaRPr lang="en-US" sz="1200" kern="1200"/>
        </a:p>
      </dsp:txBody>
      <dsp:txXfrm>
        <a:off x="3258261" y="2397508"/>
        <a:ext cx="1711490" cy="1026894"/>
      </dsp:txXfrm>
    </dsp:sp>
    <dsp:sp modelId="{8E321A85-7C3B-4B47-B28C-5C65CA824C2D}">
      <dsp:nvSpPr>
        <dsp:cNvPr id="0" name=""/>
        <dsp:cNvSpPr/>
      </dsp:nvSpPr>
      <dsp:spPr>
        <a:xfrm>
          <a:off x="5140901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Look at the course GIT for a user guide and a demo code </a:t>
          </a:r>
          <a:endParaRPr lang="en-US" sz="1200" kern="1200"/>
        </a:p>
      </dsp:txBody>
      <dsp:txXfrm>
        <a:off x="5140901" y="2397508"/>
        <a:ext cx="1711490" cy="10268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261842"/>
          <a:ext cx="822801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kern="1200" dirty="0"/>
            <a:t>Some IOs are used for sample @ reset, make sure to use them properly or your project might not work (info is specific to each member of the ESP32 family)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baseline="0" dirty="0"/>
            <a:t>When </a:t>
          </a:r>
          <a:r>
            <a:rPr lang="en-US" sz="800" kern="1200" baseline="0" dirty="0" err="1"/>
            <a:t>WiFi</a:t>
          </a:r>
          <a:r>
            <a:rPr lang="en-US" sz="800" kern="1200" baseline="0" dirty="0"/>
            <a:t> is enabled analog inputs from channel 2 are not functional</a:t>
          </a:r>
          <a:endParaRPr lang="en-US" sz="800" kern="1200" dirty="0"/>
        </a:p>
      </dsp:txBody>
      <dsp:txXfrm>
        <a:off x="0" y="261842"/>
        <a:ext cx="8228012" cy="604800"/>
      </dsp:txXfrm>
    </dsp:sp>
    <dsp:sp modelId="{121A5784-CE72-4EB1-9D3A-2756AD1017DF}">
      <dsp:nvSpPr>
        <dsp:cNvPr id="0" name=""/>
        <dsp:cNvSpPr/>
      </dsp:nvSpPr>
      <dsp:spPr>
        <a:xfrm>
          <a:off x="411400" y="14376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IOs</a:t>
          </a:r>
        </a:p>
      </dsp:txBody>
      <dsp:txXfrm>
        <a:off x="422928" y="155290"/>
        <a:ext cx="5736552" cy="213104"/>
      </dsp:txXfrm>
    </dsp:sp>
    <dsp:sp modelId="{4EA2B576-E667-4542-B811-D63371A2F187}">
      <dsp:nvSpPr>
        <dsp:cNvPr id="0" name=""/>
        <dsp:cNvSpPr/>
      </dsp:nvSpPr>
      <dsp:spPr>
        <a:xfrm>
          <a:off x="0" y="1027922"/>
          <a:ext cx="822801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You can expand the total malloc size to include the SRAM but the speed of SPI RAM allocated memory is much slower </a:t>
          </a:r>
          <a:r>
            <a:rPr lang="en-US" sz="800" b="0" kern="1200" dirty="0"/>
            <a:t>(use: </a:t>
          </a:r>
          <a:r>
            <a:rPr lang="en-US" sz="800" b="1" kern="1200" dirty="0" err="1"/>
            <a:t>heap_caps_malloc_extmem_enable</a:t>
          </a:r>
          <a:r>
            <a:rPr lang="en-US" sz="800" b="1" kern="1200" dirty="0"/>
            <a:t>(1024 * 1024 * N);</a:t>
          </a:r>
          <a:r>
            <a:rPr lang="en-US" sz="800" b="0" kern="1200" dirty="0"/>
            <a:t> N = number of MB needed)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kern="1200" dirty="0"/>
            <a:t>S2\3 can perform DMA from SPI-RAM!</a:t>
          </a:r>
        </a:p>
      </dsp:txBody>
      <dsp:txXfrm>
        <a:off x="0" y="1027922"/>
        <a:ext cx="8228012" cy="604800"/>
      </dsp:txXfrm>
    </dsp:sp>
    <dsp:sp modelId="{EF786FA7-3280-452B-A9D1-448A9918BEB6}">
      <dsp:nvSpPr>
        <dsp:cNvPr id="0" name=""/>
        <dsp:cNvSpPr/>
      </dsp:nvSpPr>
      <dsp:spPr>
        <a:xfrm>
          <a:off x="411400" y="90984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When using SPI RAM</a:t>
          </a:r>
          <a:endParaRPr lang="en-US" sz="800" kern="1200" dirty="0"/>
        </a:p>
      </dsp:txBody>
      <dsp:txXfrm>
        <a:off x="422928" y="921370"/>
        <a:ext cx="5736552" cy="213104"/>
      </dsp:txXfrm>
    </dsp:sp>
    <dsp:sp modelId="{F25827DB-2A0A-4C43-B8A9-C30A9FE82C38}">
      <dsp:nvSpPr>
        <dsp:cNvPr id="0" name=""/>
        <dsp:cNvSpPr/>
      </dsp:nvSpPr>
      <dsp:spPr>
        <a:xfrm>
          <a:off x="0" y="1794002"/>
          <a:ext cx="8228012" cy="34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ESP32 has DMA (direct memory access) engines, they are implemented differently on S2\3</a:t>
          </a:r>
        </a:p>
      </dsp:txBody>
      <dsp:txXfrm>
        <a:off x="0" y="1794002"/>
        <a:ext cx="8228012" cy="346500"/>
      </dsp:txXfrm>
    </dsp:sp>
    <dsp:sp modelId="{4331E353-6C47-4A53-82BA-57A03C4139A0}">
      <dsp:nvSpPr>
        <dsp:cNvPr id="0" name=""/>
        <dsp:cNvSpPr/>
      </dsp:nvSpPr>
      <dsp:spPr>
        <a:xfrm>
          <a:off x="411400" y="167592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DMA  </a:t>
          </a:r>
          <a:endParaRPr lang="en-US" sz="800" kern="1200" dirty="0"/>
        </a:p>
      </dsp:txBody>
      <dsp:txXfrm>
        <a:off x="422928" y="1687450"/>
        <a:ext cx="5736552" cy="213104"/>
      </dsp:txXfrm>
    </dsp:sp>
    <dsp:sp modelId="{48A25C03-9AB9-4D49-A754-C8C00A3EFEFE}">
      <dsp:nvSpPr>
        <dsp:cNvPr id="0" name=""/>
        <dsp:cNvSpPr/>
      </dsp:nvSpPr>
      <dsp:spPr>
        <a:xfrm>
          <a:off x="0" y="2301782"/>
          <a:ext cx="8228012" cy="61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M5 stack has very interesting modules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So as </a:t>
          </a:r>
          <a:r>
            <a:rPr lang="en-US" sz="800" kern="1200" dirty="0" err="1"/>
            <a:t>Lilygo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There are lots of off the shelf modules in the market </a:t>
          </a:r>
        </a:p>
      </dsp:txBody>
      <dsp:txXfrm>
        <a:off x="0" y="2301782"/>
        <a:ext cx="8228012" cy="617400"/>
      </dsp:txXfrm>
    </dsp:sp>
    <dsp:sp modelId="{8DE6CCE2-B89C-4320-A38C-7B1DB6D0EE50}">
      <dsp:nvSpPr>
        <dsp:cNvPr id="0" name=""/>
        <dsp:cNvSpPr/>
      </dsp:nvSpPr>
      <dsp:spPr>
        <a:xfrm>
          <a:off x="411400" y="218370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Don’t buy official ESP32 modules, look at AliExpress  </a:t>
          </a:r>
          <a:endParaRPr lang="en-US" sz="800" kern="1200" dirty="0"/>
        </a:p>
      </dsp:txBody>
      <dsp:txXfrm>
        <a:off x="422928" y="2195230"/>
        <a:ext cx="5736552" cy="213104"/>
      </dsp:txXfrm>
    </dsp:sp>
    <dsp:sp modelId="{25F51EE8-08ED-4802-ADBD-D758B8EF5D97}">
      <dsp:nvSpPr>
        <dsp:cNvPr id="0" name=""/>
        <dsp:cNvSpPr/>
      </dsp:nvSpPr>
      <dsp:spPr>
        <a:xfrm>
          <a:off x="0" y="3080462"/>
          <a:ext cx="8228012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84C92-1512-4A08-9A11-5619307C8466}">
      <dsp:nvSpPr>
        <dsp:cNvPr id="0" name=""/>
        <dsp:cNvSpPr/>
      </dsp:nvSpPr>
      <dsp:spPr>
        <a:xfrm>
          <a:off x="411400" y="296238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Visual studio can be used with Visual Micro plug-in (12$) for the best SDK experience out there! </a:t>
          </a:r>
          <a:endParaRPr lang="en-US" sz="800" kern="1200" dirty="0"/>
        </a:p>
      </dsp:txBody>
      <dsp:txXfrm>
        <a:off x="422928" y="2973910"/>
        <a:ext cx="5736552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18-Sep-22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18-Sep-22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1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Wireless_LA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.1/" TargetMode="External"/><Relationship Id="rId2" Type="http://schemas.openxmlformats.org/officeDocument/2006/relationships/hyperlink" Target="http://esp32.loca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intel’s makers community</a:t>
            </a:r>
            <a:br>
              <a:rPr lang="en-US" dirty="0"/>
            </a:br>
            <a:r>
              <a:rPr lang="en-US" dirty="0"/>
              <a:t>ESP32 for advanced makers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Sep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A5F5D5-7138-447F-B636-76C6F43F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B54CFD-C2A2-450A-BFDC-7D881AF6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HAL \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F0369-9C01-459E-BC21-2FD8A3F2D0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 (direct HW access):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by the driver internally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SPI interface native functions for example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SPI.writeBYTE</a:t>
            </a:r>
            <a:r>
              <a:rPr lang="en-US" dirty="0"/>
              <a:t>((char)VAL);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dirty="0"/>
              <a:t>ESP_WRITE_REG(0x3FF4400c, </a:t>
            </a:r>
            <a:r>
              <a:rPr lang="en-US" dirty="0" err="1"/>
              <a:t>PAR_IOs_MASK</a:t>
            </a:r>
            <a:r>
              <a:rPr lang="en-US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(To be used by the programmer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r>
              <a:rPr lang="en-US" dirty="0"/>
              <a:t>: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Graphics driver functions for examples: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fillScr</a:t>
            </a:r>
            <a:r>
              <a:rPr lang="en-US" dirty="0"/>
              <a:t>(unsigned char r, unsigned char g, unsigned char b);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drawRoundRect</a:t>
            </a:r>
            <a:r>
              <a:rPr lang="en-US" dirty="0"/>
              <a:t>(short x1, short y1, short x2, short y2, bool fill = false);</a:t>
            </a:r>
          </a:p>
        </p:txBody>
      </p:sp>
    </p:spTree>
    <p:extLst>
      <p:ext uri="{BB962C8B-B14F-4D97-AF65-F5344CB8AC3E}">
        <p14:creationId xmlns:p14="http://schemas.microsoft.com/office/powerpoint/2010/main" val="15134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options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6466893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1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standard,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921000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166 MHz (DDR), data width 1 up to 8 bits)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PCIe (Gen 4 runs at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USB2\3\4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transmitter and receiver must be set at the same baud rate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 (FTDI)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97" y="2375865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4518"/>
            <a:ext cx="8228012" cy="393660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EEPROM, Cameras, simple LCDs, modems, I/O expanders and more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are some out of spec devices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u="sng" dirty="0"/>
              <a:t>bus</a:t>
            </a:r>
            <a:r>
              <a:rPr lang="en-US" b="1" dirty="0"/>
              <a:t>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signals only: SCL (Clock), SDL (Data)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Bus topology</a:t>
            </a:r>
            <a:r>
              <a:rPr lang="en-US" dirty="0"/>
              <a:t>: meaning many devices can be connected to the same master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 (Only master can initiate a transaction)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52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</a:t>
            </a:r>
            <a:r>
              <a:rPr lang="en-US" sz="1200" dirty="0">
                <a:solidFill>
                  <a:srgbClr val="FFC000"/>
                </a:solidFill>
              </a:rPr>
              <a:t>/*Native SCL Pin*/</a:t>
            </a:r>
            <a:r>
              <a:rPr lang="en-US" sz="1200" dirty="0"/>
              <a:t>, -1</a:t>
            </a:r>
            <a:r>
              <a:rPr lang="en-US" sz="1200" dirty="0">
                <a:solidFill>
                  <a:srgbClr val="FFC000"/>
                </a:solidFill>
              </a:rPr>
              <a:t>/* Native SDA Pin*/</a:t>
            </a:r>
            <a:r>
              <a:rPr lang="en-US" sz="1200" dirty="0"/>
              <a:t>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</a:t>
            </a:r>
            <a:r>
              <a:rPr lang="en-US" sz="1200" dirty="0">
                <a:solidFill>
                  <a:srgbClr val="FFC000"/>
                </a:solidFill>
              </a:rPr>
              <a:t>/*Size*/</a:t>
            </a:r>
            <a:r>
              <a:rPr lang="en-US" sz="1200" dirty="0"/>
              <a:t>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</a:t>
            </a:r>
            <a:r>
              <a:rPr lang="en-US" sz="1200" dirty="0">
                <a:solidFill>
                  <a:srgbClr val="FFC000"/>
                </a:solidFill>
              </a:rPr>
              <a:t>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dirty="0"/>
              <a:t>My targets for this course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CD832F82-3100-A239-B565-C0C7957D2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64550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Takes us few steps upwards from the standard Arduino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Get to know the ESP32 micro controllers' family and their great features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6FE7F-5CB1-4101-8430-12E6EB6E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22" b="17092"/>
          <a:stretch/>
        </p:blipFill>
        <p:spPr>
          <a:xfrm>
            <a:off x="20" y="1"/>
            <a:ext cx="9143980" cy="257413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25846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O</a:t>
            </a:r>
            <a:r>
              <a:rPr lang="en-US" dirty="0"/>
              <a:t>ut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I</a:t>
            </a:r>
            <a:r>
              <a:rPr lang="en-US" dirty="0"/>
              <a:t>n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I</a:t>
            </a:r>
            <a:r>
              <a:rPr lang="en-US" dirty="0"/>
              <a:t>n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O</a:t>
            </a:r>
            <a:r>
              <a:rPr lang="en-US" dirty="0"/>
              <a:t>ut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a specific device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/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7232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Meant for better timing setup</a:t>
            </a: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4D1E2-AE12-44E4-B910-6FF3493E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DD8DB-F75F-469F-AFE3-25933395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ESP32’s Communication ports units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39C8-9C45-479E-BAF9-9ADA81567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2527"/>
            <a:ext cx="8228012" cy="390662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UARTs (first is the main and used for communication with the user and uploading code)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SPI (first used for main flash and PSRAM and is 4 bit wide)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80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wide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One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I2S – Audio dedicated protocol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Also used along with GPIO and DAC to generate very interesting projects</a:t>
            </a:r>
          </a:p>
        </p:txBody>
      </p:sp>
    </p:spTree>
    <p:extLst>
      <p:ext uri="{BB962C8B-B14F-4D97-AF65-F5344CB8AC3E}">
        <p14:creationId xmlns:p14="http://schemas.microsoft.com/office/powerpoint/2010/main" val="21973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2052" name="Picture 4" descr="What Is Whole Home WiFi and Mesh WiFi? | Linksys: US">
            <a:extLst>
              <a:ext uri="{FF2B5EF4-FFF2-40B4-BE49-F238E27FC236}">
                <a16:creationId xmlns:a16="http://schemas.microsoft.com/office/drawing/2014/main" id="{A03140A1-E623-4368-9E30-FFD1B4367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13" y="1654078"/>
            <a:ext cx="4006851" cy="25243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basics:</a:t>
            </a:r>
            <a:endParaRPr lang="en-US"/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Family of wireless networking technologies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  <a:hlinkClick r:id="rId3" tooltip="IEEE 802.11"/>
              </a:rPr>
              <a:t>IEEE 802.11</a:t>
            </a:r>
            <a:r>
              <a:rPr lang="en-US" sz="1800">
                <a:solidFill>
                  <a:srgbClr val="0071C5"/>
                </a:solidFill>
              </a:rPr>
              <a:t> family of standards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Used for </a:t>
            </a:r>
            <a:r>
              <a:rPr lang="en-US" sz="1800">
                <a:solidFill>
                  <a:srgbClr val="0071C5"/>
                </a:solidFill>
                <a:hlinkClick r:id="rId4" tooltip="Wireless LAN"/>
              </a:rPr>
              <a:t>local area networking</a:t>
            </a:r>
            <a:r>
              <a:rPr lang="en-US" sz="1800">
                <a:solidFill>
                  <a:srgbClr val="0071C5"/>
                </a:solidFill>
              </a:rPr>
              <a:t> of devices and </a:t>
            </a:r>
            <a:r>
              <a:rPr lang="en-US" sz="1800">
                <a:solidFill>
                  <a:srgbClr val="0071C5"/>
                </a:solidFill>
                <a:hlinkClick r:id="rId5" tooltip="Internet"/>
              </a:rPr>
              <a:t>Internet</a:t>
            </a:r>
            <a:r>
              <a:rPr lang="en-US" sz="1800">
                <a:solidFill>
                  <a:srgbClr val="0071C5"/>
                </a:solidFill>
              </a:rPr>
              <a:t> access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20-150 meters range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Standard defines 16 channels for communication</a:t>
            </a:r>
          </a:p>
          <a:p>
            <a:pPr marL="857250" lvl="2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Enables multiple access points at the same physical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Wi-fi basics</a:t>
            </a:r>
          </a:p>
        </p:txBody>
      </p:sp>
    </p:spTree>
    <p:extLst>
      <p:ext uri="{BB962C8B-B14F-4D97-AF65-F5344CB8AC3E}">
        <p14:creationId xmlns:p14="http://schemas.microsoft.com/office/powerpoint/2010/main" val="34758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81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Communication options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3157575"/>
              </p:ext>
            </p:extLst>
          </p:nvPr>
        </p:nvGraphicFramePr>
        <p:xfrm>
          <a:off x="457201" y="649950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Image result for wi-fi images&quot;">
            <a:extLst>
              <a:ext uri="{FF2B5EF4-FFF2-40B4-BE49-F238E27FC236}">
                <a16:creationId xmlns:a16="http://schemas.microsoft.com/office/drawing/2014/main" id="{1AA96BEC-BB0A-4B2E-A180-DD594156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16" y="1117232"/>
            <a:ext cx="2052203" cy="13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75083-983E-4751-8BCC-76C39EC4A29A}"/>
              </a:ext>
            </a:extLst>
          </p:cNvPr>
          <p:cNvSpPr txBox="1"/>
          <p:nvPr/>
        </p:nvSpPr>
        <p:spPr>
          <a:xfrm>
            <a:off x="7018350" y="2434087"/>
            <a:ext cx="208073" cy="1692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3D9A9-F1AE-487A-AED1-17798E21C4F3}"/>
              </a:ext>
            </a:extLst>
          </p:cNvPr>
          <p:cNvSpPr txBox="1"/>
          <p:nvPr/>
        </p:nvSpPr>
        <p:spPr>
          <a:xfrm>
            <a:off x="5673940" y="1232076"/>
            <a:ext cx="573145" cy="5078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End Point device</a:t>
            </a:r>
          </a:p>
        </p:txBody>
      </p:sp>
    </p:spTree>
    <p:extLst>
      <p:ext uri="{BB962C8B-B14F-4D97-AF65-F5344CB8AC3E}">
        <p14:creationId xmlns:p14="http://schemas.microsoft.com/office/powerpoint/2010/main" val="31972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/>
              <a:t>Wi-fi basics: our esp32 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2" y="715109"/>
            <a:ext cx="8550339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Runs full network stack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Can function as: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AP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By default, enables up to 4 users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STA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Both*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A131-4C6E-4746-9212-8A046340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47" y="2000328"/>
            <a:ext cx="4030704" cy="2681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9C436-C2C7-4639-B7CA-959597D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1" y="2232004"/>
            <a:ext cx="2995020" cy="164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62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81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HTML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6485187"/>
              </p:ext>
            </p:extLst>
          </p:nvPr>
        </p:nvGraphicFramePr>
        <p:xfrm>
          <a:off x="516386" y="928117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0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109C7-EA7E-4815-A02E-48B3E8DA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7" y="1"/>
            <a:ext cx="4106508" cy="476884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400685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300">
                <a:solidFill>
                  <a:srgbClr val="003C71"/>
                </a:solidFill>
              </a:rPr>
              <a:t>webserver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4" y="1325244"/>
            <a:ext cx="4006850" cy="342582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Web pages are hosted on a webserver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Most commonly written in HTML5 + JAVA script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There are various HTML5 emulators out there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Has a specific IP address (192.168.14.1 for example)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Is a passive device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We need a browser to access it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Browser </a:t>
            </a:r>
            <a:r>
              <a:rPr lang="en-US" sz="1300" b="1">
                <a:solidFill>
                  <a:srgbClr val="0071C5"/>
                </a:solidFill>
                <a:highlight>
                  <a:srgbClr val="FFFF00"/>
                </a:highlight>
              </a:rPr>
              <a:t>is</a:t>
            </a:r>
            <a:r>
              <a:rPr lang="en-US" sz="1300">
                <a:solidFill>
                  <a:srgbClr val="0071C5"/>
                </a:solidFill>
              </a:rPr>
              <a:t> executing the HTML5 code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The communication protocol is HTTP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There are large number of hosting providers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IP address can be replaced by a name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DNS server translates the name to the specific IP address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highlight>
                  <a:srgbClr val="FFFF00"/>
                </a:highlight>
              </a:rPr>
              <a:t>ESP32 can run a webserver! 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>
              <a:solidFill>
                <a:srgbClr val="0071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D6DAA-652C-440C-B21F-CE54D2B8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29C01-0DFE-4F7A-83CF-74034D50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3B56219-CF8D-7F39-0E60-0529C1E9BA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52967957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5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3C71"/>
                </a:solidFill>
              </a:rPr>
              <a:t>Webserver – what can we do with it?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2B64FC6-D49A-3FD9-8255-C0499C39E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667089"/>
              </p:ext>
            </p:extLst>
          </p:nvPr>
        </p:nvGraphicFramePr>
        <p:xfrm>
          <a:off x="455613" y="1203325"/>
          <a:ext cx="822801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5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Webserver – workflow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67C156-E55F-6F14-710C-833F0F0F79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0011188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36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84ADF-B740-4776-87C7-4AB40C11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1" y="1203324"/>
            <a:ext cx="3635354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6B839-BF29-4E94-9095-6B2F6CEA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819" y="1203324"/>
            <a:ext cx="2766352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Init code</a:t>
            </a:r>
          </a:p>
        </p:txBody>
      </p:sp>
    </p:spTree>
    <p:extLst>
      <p:ext uri="{BB962C8B-B14F-4D97-AF65-F5344CB8AC3E}">
        <p14:creationId xmlns:p14="http://schemas.microsoft.com/office/powerpoint/2010/main" val="15549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9051D-9811-4CEB-AC65-05F1516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887735"/>
            <a:ext cx="8228013" cy="2057004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INIT code</a:t>
            </a:r>
          </a:p>
        </p:txBody>
      </p:sp>
    </p:spTree>
    <p:extLst>
      <p:ext uri="{BB962C8B-B14F-4D97-AF65-F5344CB8AC3E}">
        <p14:creationId xmlns:p14="http://schemas.microsoft.com/office/powerpoint/2010/main" val="3263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7DBF9-8821-4413-9882-00A2B440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0" y="1203325"/>
            <a:ext cx="7655479" cy="342582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html data</a:t>
            </a:r>
          </a:p>
        </p:txBody>
      </p:sp>
    </p:spTree>
    <p:extLst>
      <p:ext uri="{BB962C8B-B14F-4D97-AF65-F5344CB8AC3E}">
        <p14:creationId xmlns:p14="http://schemas.microsoft.com/office/powerpoint/2010/main" val="3841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57233-EC5F-4AB8-BF4E-863412F9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19DE-3E85-490B-BE80-F9200B91C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1203324"/>
            <a:ext cx="4006851" cy="3425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For static data with pre-defined start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const char mainMenuPage[]PROGMEM = R"rawliteral(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71C5"/>
                </a:solidFill>
              </a:rPr>
              <a:t>HTML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)</a:t>
            </a:r>
            <a:r>
              <a:rPr lang="en-US" err="1"/>
              <a:t>rawliteral</a:t>
            </a:r>
            <a:r>
              <a:rPr lang="en-US"/>
              <a:t>";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</a:t>
            </a:r>
            <a:r>
              <a:rPr lang="en-US" b="1"/>
              <a:t>dynamic data </a:t>
            </a:r>
            <a:r>
              <a:rPr lang="en-US"/>
              <a:t>with interactive page we need to use String and build the page in real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074" name="Picture 2" descr="What is a webserver and How it works? -">
            <a:extLst>
              <a:ext uri="{FF2B5EF4-FFF2-40B4-BE49-F238E27FC236}">
                <a16:creationId xmlns:a16="http://schemas.microsoft.com/office/drawing/2014/main" id="{81FDAFC9-D213-47FD-8B43-718566B2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363" y="1973101"/>
            <a:ext cx="4005264" cy="18862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62CBCF-B3CA-4317-9016-54D494C2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Webserver – html data</a:t>
            </a:r>
          </a:p>
        </p:txBody>
      </p:sp>
    </p:spTree>
    <p:extLst>
      <p:ext uri="{BB962C8B-B14F-4D97-AF65-F5344CB8AC3E}">
        <p14:creationId xmlns:p14="http://schemas.microsoft.com/office/powerpoint/2010/main" val="454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3DFE6-6742-4651-92CA-250425F9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89F46-9087-4D5C-87AB-7AB0D3A6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02041"/>
            <a:ext cx="8229600" cy="380651"/>
          </a:xfrm>
        </p:spPr>
        <p:txBody>
          <a:bodyPr/>
          <a:lstStyle/>
          <a:p>
            <a:r>
              <a:rPr lang="en-US" dirty="0"/>
              <a:t>How does it looks like…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4EEEE-F122-487D-B84A-7590AE45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75" y="801948"/>
            <a:ext cx="1655873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A0632-2833-4A40-A154-B560E1A4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7" y="801948"/>
            <a:ext cx="1648931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C456-643B-4665-807C-AF40417E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06" y="801948"/>
            <a:ext cx="1648931" cy="353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EBB5C-00C7-4A0E-8CF2-02604A2EE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54" y="1177675"/>
            <a:ext cx="2348586" cy="217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243132-4924-40D1-8FBE-B91012733E9F}"/>
              </a:ext>
            </a:extLst>
          </p:cNvPr>
          <p:cNvCxnSpPr/>
          <p:nvPr/>
        </p:nvCxnSpPr>
        <p:spPr>
          <a:xfrm flipV="1">
            <a:off x="1559511" y="1592062"/>
            <a:ext cx="855215" cy="3994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78AC90-4FB9-49D6-9591-5B5601A7A0B6}"/>
              </a:ext>
            </a:extLst>
          </p:cNvPr>
          <p:cNvCxnSpPr/>
          <p:nvPr/>
        </p:nvCxnSpPr>
        <p:spPr>
          <a:xfrm>
            <a:off x="1512163" y="2453196"/>
            <a:ext cx="308351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2FE31-5EFE-44B5-99F7-6A1AF8BC90BF}"/>
              </a:ext>
            </a:extLst>
          </p:cNvPr>
          <p:cNvCxnSpPr/>
          <p:nvPr/>
        </p:nvCxnSpPr>
        <p:spPr>
          <a:xfrm flipV="1">
            <a:off x="5959876" y="1814004"/>
            <a:ext cx="547456" cy="547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5E91-5C13-4E5C-AC87-0FD80B8C858E}"/>
              </a:ext>
            </a:extLst>
          </p:cNvPr>
          <p:cNvCxnSpPr/>
          <p:nvPr/>
        </p:nvCxnSpPr>
        <p:spPr>
          <a:xfrm flipH="1">
            <a:off x="2089212" y="2024109"/>
            <a:ext cx="1050524" cy="183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9A4EE-7A25-4B30-8156-053F768DD953}"/>
              </a:ext>
            </a:extLst>
          </p:cNvPr>
          <p:cNvCxnSpPr/>
          <p:nvPr/>
        </p:nvCxnSpPr>
        <p:spPr>
          <a:xfrm flipH="1" flipV="1">
            <a:off x="2089212" y="2805344"/>
            <a:ext cx="3086470" cy="6303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3DC895-548F-4E38-9DA0-EC2C94AE735F}"/>
              </a:ext>
            </a:extLst>
          </p:cNvPr>
          <p:cNvCxnSpPr/>
          <p:nvPr/>
        </p:nvCxnSpPr>
        <p:spPr>
          <a:xfrm flipV="1">
            <a:off x="5785282" y="1775534"/>
            <a:ext cx="677662" cy="2160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B4DAD-96B4-4A34-892D-67213CE60CF1}"/>
              </a:ext>
            </a:extLst>
          </p:cNvPr>
          <p:cNvCxnSpPr/>
          <p:nvPr/>
        </p:nvCxnSpPr>
        <p:spPr>
          <a:xfrm flipV="1">
            <a:off x="5779363" y="1991557"/>
            <a:ext cx="683581" cy="10682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7F0D4F-6A5A-4A04-8C9C-998BE641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40" y="1203325"/>
            <a:ext cx="3151758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39297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3C71"/>
                </a:solidFill>
              </a:rPr>
              <a:t>Webserver – handle the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A04DD-6E8F-4B0D-826B-A111CA3A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3" y="1177528"/>
            <a:ext cx="1949550" cy="24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63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6518C-35FA-488C-A62F-6D737390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82" y="1203325"/>
            <a:ext cx="4725275" cy="34258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processing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4780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93B7C-E8D2-4B46-B78A-999B8BAA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8216D-561B-4FF6-8D04-24AA74CC1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1203324"/>
            <a:ext cx="4006851" cy="342582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Domain Name System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MDNS – Is a zero-configuration service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Enables usage of names instead of IP address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Our ESP32 runs Multicast DNS (MDNS)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Windows and Apple devices can work with MDNS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Sadly Android does not 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Usage: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71C5"/>
                </a:solidFill>
                <a:hlinkClick r:id="rId2"/>
              </a:rPr>
              <a:t>http://esp32</a:t>
            </a:r>
            <a:r>
              <a:rPr lang="en-US" sz="1400" b="1">
                <a:solidFill>
                  <a:srgbClr val="0071C5"/>
                </a:solidFill>
                <a:highlight>
                  <a:srgbClr val="FFFF00"/>
                </a:highlight>
                <a:hlinkClick r:id="rId2"/>
              </a:rPr>
              <a:t>.local</a:t>
            </a:r>
            <a:r>
              <a:rPr lang="en-US" sz="1400" b="1">
                <a:solidFill>
                  <a:srgbClr val="0071C5"/>
                </a:solidFill>
                <a:hlinkClick r:id="rId2"/>
              </a:rPr>
              <a:t>/</a:t>
            </a:r>
            <a:endParaRPr lang="en-US" sz="1400" b="1">
              <a:solidFill>
                <a:srgbClr val="0071C5"/>
              </a:solidFill>
            </a:endParaRP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71C5"/>
                </a:solidFill>
              </a:rPr>
              <a:t>No MDNS support - </a:t>
            </a:r>
            <a:r>
              <a:rPr lang="en-US" sz="1400" b="1">
                <a:solidFill>
                  <a:srgbClr val="0071C5"/>
                </a:solidFill>
                <a:hlinkClick r:id="rId3"/>
              </a:rPr>
              <a:t>http://192.168.14.1/</a:t>
            </a:r>
            <a:r>
              <a:rPr lang="en-US" sz="1400" b="1">
                <a:solidFill>
                  <a:srgbClr val="0071C5"/>
                </a:solidFill>
              </a:rPr>
              <a:t> (just an example IP)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0071C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19BFC-531D-4A69-AB7A-52BD4262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63" y="2220322"/>
            <a:ext cx="4005264" cy="13918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DA84AE-279B-4C0A-A00C-BC68F43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Multicast DNS</a:t>
            </a:r>
          </a:p>
        </p:txBody>
      </p:sp>
    </p:spTree>
    <p:extLst>
      <p:ext uri="{BB962C8B-B14F-4D97-AF65-F5344CB8AC3E}">
        <p14:creationId xmlns:p14="http://schemas.microsoft.com/office/powerpoint/2010/main" val="15486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/>
              <a:t>What is an ESP32?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CD832F82-3100-A239-B565-C0C7957D2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64550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Highly advanced micro controller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Targeted at IOT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Supported by Arduino SDK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cost (2.5$ - 4$)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WiFi</a:t>
            </a:r>
            <a:r>
              <a:rPr lang="en-US" sz="1200" dirty="0"/>
              <a:t> and Bluetooth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6FE7F-5CB1-4101-8430-12E6EB6E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22" b="17092"/>
          <a:stretch/>
        </p:blipFill>
        <p:spPr>
          <a:xfrm>
            <a:off x="20" y="1"/>
            <a:ext cx="9143980" cy="257413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F6DCD-B39F-48CD-83C3-B2F86A1E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C472F-5734-47D5-8B13-83772939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748"/>
            <a:ext cx="8229600" cy="370602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mdns</a:t>
            </a:r>
            <a:r>
              <a:rPr lang="en-US" dirty="0"/>
              <a:t> on Android so… (buy an iPhone </a:t>
            </a:r>
            <a:r>
              <a:rPr lang="en-US" dirty="0">
                <a:sym typeface="Wingdings" panose="05000000000000000000" pitchFamily="2" charset="2"/>
              </a:rPr>
              <a:t> or)</a:t>
            </a:r>
            <a:endParaRPr lang="en-US" dirty="0"/>
          </a:p>
        </p:txBody>
      </p:sp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7E44084-A604-4F48-BBF2-DCC799E8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53" y="628649"/>
            <a:ext cx="1752598" cy="37972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D725A-C0D2-4DCF-BAF3-F10462A6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39" y="628649"/>
            <a:ext cx="1752599" cy="37973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50D2A-767E-4567-B538-45961B03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91" y="628646"/>
            <a:ext cx="1752600" cy="3797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26BE5-D38A-4794-92E7-3313E743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6" y="628646"/>
            <a:ext cx="1752600" cy="3797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D55CA-5DF0-439A-8E29-2FBFBE89680A}"/>
              </a:ext>
            </a:extLst>
          </p:cNvPr>
          <p:cNvCxnSpPr/>
          <p:nvPr/>
        </p:nvCxnSpPr>
        <p:spPr>
          <a:xfrm flipH="1">
            <a:off x="6553200" y="3067050"/>
            <a:ext cx="15621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18FD72-2A52-4A14-8E3C-1F1D218203F2}"/>
              </a:ext>
            </a:extLst>
          </p:cNvPr>
          <p:cNvCxnSpPr/>
          <p:nvPr/>
        </p:nvCxnSpPr>
        <p:spPr>
          <a:xfrm flipH="1" flipV="1">
            <a:off x="4286250" y="1295400"/>
            <a:ext cx="812800" cy="17716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654D4-1310-431E-A6BB-68D66EE272E6}"/>
              </a:ext>
            </a:extLst>
          </p:cNvPr>
          <p:cNvCxnSpPr/>
          <p:nvPr/>
        </p:nvCxnSpPr>
        <p:spPr>
          <a:xfrm flipH="1" flipV="1">
            <a:off x="2181376" y="2774950"/>
            <a:ext cx="1571474" cy="10033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Protocol developed by </a:t>
            </a:r>
            <a:r>
              <a:rPr lang="en-US" dirty="0" err="1"/>
              <a:t>Espressif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devices to communicate without using Wi-Fi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Low-power 2.4GHz wireless connectivity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Encrypted and unencrypted unicast communication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250-byte payload can be carried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10 encrypted peers at the most (STA mode), 6 for </a:t>
            </a:r>
            <a:r>
              <a:rPr lang="en-US" dirty="0" err="1"/>
              <a:t>SoftAP</a:t>
            </a:r>
            <a:r>
              <a:rPr lang="en-US" dirty="0"/>
              <a:t> or STA + </a:t>
            </a:r>
            <a:r>
              <a:rPr lang="en-US" dirty="0" err="1"/>
              <a:t>SoftAP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1960-0710-42C1-8B0A-4665A64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01" y="41890"/>
            <a:ext cx="2351836" cy="673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A402-78E7-4D22-801D-EB951135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95652"/>
            <a:ext cx="2617365" cy="187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3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 err="1"/>
              <a:t>Esp</a:t>
            </a:r>
            <a:r>
              <a:rPr lang="en-US" sz="3600" dirty="0"/>
              <a:t>-now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with MAC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know the our MAC and the Peer’s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Initialize the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callback functions for send and receive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peers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sending the send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status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targeted peer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receiving the receive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sender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received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D740F-035D-419D-923E-4431F194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1" y="416145"/>
            <a:ext cx="2762392" cy="55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27537-E429-4EEC-8B70-DC7BEE4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71" y="1094540"/>
            <a:ext cx="3425162" cy="5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74540-5EA9-4A02-8111-F55BC8B9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89" y="1717892"/>
            <a:ext cx="2239474" cy="59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4AA83-D29E-4C69-BAF1-029E0D8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320" y="2473262"/>
            <a:ext cx="3181387" cy="51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DAFFD-B164-44D2-98CC-ECE3EA8C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83" y="3938389"/>
            <a:ext cx="3673880" cy="48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3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A41D2-0362-4A72-9A6B-AE89ACCD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503822"/>
            <a:ext cx="4006851" cy="282482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Using the ESP’s WIFI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to connect to a hotspot with internet access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a service provider to enable cloud activities such as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1C5"/>
                </a:solidFill>
              </a:rPr>
              <a:t>Control I/</a:t>
            </a:r>
            <a:r>
              <a:rPr lang="en-US" sz="1800" dirty="0" err="1">
                <a:solidFill>
                  <a:srgbClr val="0071C5"/>
                </a:solidFill>
              </a:rPr>
              <a:t>Os</a:t>
            </a:r>
            <a:endParaRPr lang="en-US" sz="1800" dirty="0">
              <a:solidFill>
                <a:srgbClr val="0071C5"/>
              </a:solidFill>
            </a:endParaRP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1C5"/>
                </a:solidFill>
              </a:rPr>
              <a:t>Get and push data to our ESP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many cloud service providers out there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 prefer using Blynk (more on the next slide)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IOT – Controlling our ESP32 over the cloud</a:t>
            </a:r>
          </a:p>
        </p:txBody>
      </p:sp>
    </p:spTree>
    <p:extLst>
      <p:ext uri="{BB962C8B-B14F-4D97-AF65-F5344CB8AC3E}">
        <p14:creationId xmlns:p14="http://schemas.microsoft.com/office/powerpoint/2010/main" val="11850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IOT – BLYNK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4A606DE-A96D-6E18-05F9-7B62D19B0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29506"/>
              </p:ext>
            </p:extLst>
          </p:nvPr>
        </p:nvGraphicFramePr>
        <p:xfrm>
          <a:off x="455613" y="1203325"/>
          <a:ext cx="822801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8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S MQTT Broker | Maritime Data Systems">
            <a:extLst>
              <a:ext uri="{FF2B5EF4-FFF2-40B4-BE49-F238E27FC236}">
                <a16:creationId xmlns:a16="http://schemas.microsoft.com/office/drawing/2014/main" id="{3BE72C0A-C62F-4857-9181-BA5BE7DF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726" y="2574131"/>
            <a:ext cx="4050547" cy="219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A5E7-104E-4A2F-B8FB-4AA17E61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4100" name="Picture 4" descr="MQTT - Smart Home Building Automation Software - ComfortClick bOS">
            <a:extLst>
              <a:ext uri="{FF2B5EF4-FFF2-40B4-BE49-F238E27FC236}">
                <a16:creationId xmlns:a16="http://schemas.microsoft.com/office/drawing/2014/main" id="{566060A3-283F-4A04-B476-699DE6797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8332" y="1203325"/>
            <a:ext cx="1701412" cy="130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Content Placeholder 3">
            <a:extLst>
              <a:ext uri="{FF2B5EF4-FFF2-40B4-BE49-F238E27FC236}">
                <a16:creationId xmlns:a16="http://schemas.microsoft.com/office/drawing/2014/main" id="{5EF4010A-088E-5EED-686E-8787F9D9312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78363" y="1203325"/>
            <a:ext cx="4005264" cy="130929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Needs a broker (we can setup our own very cheap!)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ESP32 is the device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Works all over the world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E3EC0-F9AB-422F-A9C1-6A06FBCA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19645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LORIOT | LoRaWAN">
            <a:extLst>
              <a:ext uri="{FF2B5EF4-FFF2-40B4-BE49-F238E27FC236}">
                <a16:creationId xmlns:a16="http://schemas.microsoft.com/office/drawing/2014/main" id="{3BF7172E-5EAF-4E2C-B3D2-0093F026A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5" b="32471"/>
          <a:stretch/>
        </p:blipFill>
        <p:spPr bwMode="auto">
          <a:xfrm>
            <a:off x="20" y="2574131"/>
            <a:ext cx="9143980" cy="21947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A5E7-104E-4A2F-B8FB-4AA17E61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10242" name="Picture 2" descr="רשת לורה">
            <a:extLst>
              <a:ext uri="{FF2B5EF4-FFF2-40B4-BE49-F238E27FC236}">
                <a16:creationId xmlns:a16="http://schemas.microsoft.com/office/drawing/2014/main" id="{E02508E9-AF65-46E3-9F55-F2B5511BF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r="-1" b="38862"/>
          <a:stretch/>
        </p:blipFill>
        <p:spPr bwMode="auto">
          <a:xfrm>
            <a:off x="455613" y="1203325"/>
            <a:ext cx="4006851" cy="13092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5" name="Content Placeholder 3">
            <a:extLst>
              <a:ext uri="{FF2B5EF4-FFF2-40B4-BE49-F238E27FC236}">
                <a16:creationId xmlns:a16="http://schemas.microsoft.com/office/drawing/2014/main" id="{5EF4010A-088E-5EED-686E-8787F9D9312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78363" y="1203325"/>
            <a:ext cx="4005264" cy="130929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Long range 433-966 MHz point to point communication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Up to 5KM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Uses unique address (65K)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SPI interface to ESP32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E3EC0-F9AB-422F-A9C1-6A06FBCA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3C71"/>
                </a:solidFill>
              </a:rPr>
              <a:t>LoRa</a:t>
            </a:r>
          </a:p>
        </p:txBody>
      </p:sp>
    </p:spTree>
    <p:extLst>
      <p:ext uri="{BB962C8B-B14F-4D97-AF65-F5344CB8AC3E}">
        <p14:creationId xmlns:p14="http://schemas.microsoft.com/office/powerpoint/2010/main" val="24036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E8747-7AF1-43FF-9D3C-96F769E5985E}"/>
              </a:ext>
            </a:extLst>
          </p:cNvPr>
          <p:cNvSpPr txBox="1"/>
          <p:nvPr/>
        </p:nvSpPr>
        <p:spPr>
          <a:xfrm>
            <a:off x="248572" y="695417"/>
            <a:ext cx="377597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Tasks and Multi CPU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</a:rPr>
              <a:t>TaskHandle_t</a:t>
            </a:r>
            <a:r>
              <a:rPr lang="en-US" sz="1000" dirty="0">
                <a:effectLst/>
                <a:latin typeface="Calibri" panose="020F0502020204030204" pitchFamily="34" charset="0"/>
              </a:rPr>
              <a:t> Task1;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bool virtualPin1 = true, virtualPin2 = true;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void Task1code(void * </a:t>
            </a:r>
            <a:r>
              <a:rPr lang="en-US" sz="1000" dirty="0" err="1">
                <a:effectLst/>
                <a:latin typeface="Calibri" panose="020F0502020204030204" pitchFamily="34" charset="0"/>
              </a:rPr>
              <a:t>pvParameters</a:t>
            </a:r>
            <a:r>
              <a:rPr lang="en-US" sz="10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{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while (1)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virtualPin1 = true;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delay(1000);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virtualPin1 = false;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delay(1000);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// In Setup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</a:rPr>
              <a:t>xTaskCreatePinnedToCore</a:t>
            </a:r>
            <a:r>
              <a:rPr lang="en-US" sz="1000" dirty="0">
                <a:effectLst/>
                <a:latin typeface="Calibri" panose="020F0502020204030204" pitchFamily="34" charset="0"/>
              </a:rPr>
              <a:t>(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Task1code, /* Task function.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"Task1",   /* name of task.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1000,     /* Stack size of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NULL,      /* parameter of the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5,         /* priority of the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&amp;Task1,    /* Task handle to keep track of created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0);        /* pin task to core 0 */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5122" name="Picture 2" descr="The True Cost of Multitasking Isn't Productivity—It's Mental Health">
            <a:extLst>
              <a:ext uri="{FF2B5EF4-FFF2-40B4-BE49-F238E27FC236}">
                <a16:creationId xmlns:a16="http://schemas.microsoft.com/office/drawing/2014/main" id="{0BA902C1-07EB-4147-B053-A1A5DFCF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6825" y="1326097"/>
            <a:ext cx="4637472" cy="2318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569"/>
          </a:xfrm>
        </p:spPr>
        <p:txBody>
          <a:bodyPr/>
          <a:lstStyle/>
          <a:p>
            <a:r>
              <a:rPr lang="en-US" dirty="0"/>
              <a:t>Multi Tasks</a:t>
            </a:r>
          </a:p>
        </p:txBody>
      </p:sp>
    </p:spTree>
    <p:extLst>
      <p:ext uri="{BB962C8B-B14F-4D97-AF65-F5344CB8AC3E}">
        <p14:creationId xmlns:p14="http://schemas.microsoft.com/office/powerpoint/2010/main" val="4623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569"/>
          </a:xfrm>
        </p:spPr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4589-E974-4305-9017-75BE6CD31656}"/>
              </a:ext>
            </a:extLst>
          </p:cNvPr>
          <p:cNvSpPr txBox="1"/>
          <p:nvPr/>
        </p:nvSpPr>
        <p:spPr>
          <a:xfrm>
            <a:off x="168675" y="727969"/>
            <a:ext cx="407189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Queue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QueueHandle_t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void Task(void *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arg</a:t>
            </a:r>
            <a:r>
              <a:rPr lang="en-US" sz="12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{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while (1)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xQueueReceive</a:t>
            </a:r>
            <a:r>
              <a:rPr lang="en-US" sz="1200" dirty="0">
                <a:effectLst/>
                <a:latin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, &amp;param,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portMAX_DELAY</a:t>
            </a:r>
            <a:r>
              <a:rPr lang="en-US" sz="1200" dirty="0">
                <a:effectLst/>
                <a:latin typeface="Calibri" panose="020F0502020204030204" pitchFamily="34" charset="0"/>
              </a:rPr>
              <a:t>);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….Code will run if we get message on the queue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// Sender Code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xQueueSend</a:t>
            </a:r>
            <a:r>
              <a:rPr lang="en-US" sz="1200" dirty="0">
                <a:effectLst/>
                <a:latin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, &amp;param,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portMAX_DELAY</a:t>
            </a:r>
            <a:r>
              <a:rPr lang="en-US" sz="1200" dirty="0">
                <a:effectLst/>
                <a:latin typeface="Calibri" panose="020F0502020204030204" pitchFamily="34" charset="0"/>
              </a:rPr>
              <a:t>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// In setup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xQueueCreate</a:t>
            </a:r>
            <a:r>
              <a:rPr lang="en-US" sz="1200" dirty="0">
                <a:effectLst/>
                <a:latin typeface="Calibri" panose="020F0502020204030204" pitchFamily="34" charset="0"/>
              </a:rPr>
              <a:t>(1,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sizeof</a:t>
            </a:r>
            <a:r>
              <a:rPr lang="en-US" sz="1200" dirty="0">
                <a:effectLst/>
                <a:latin typeface="Calibri" panose="020F0502020204030204" pitchFamily="34" charset="0"/>
              </a:rPr>
              <a:t>(uint32_t*));</a:t>
            </a:r>
          </a:p>
        </p:txBody>
      </p:sp>
      <p:pic>
        <p:nvPicPr>
          <p:cNvPr id="6146" name="Picture 2" descr="Queues Exercises">
            <a:extLst>
              <a:ext uri="{FF2B5EF4-FFF2-40B4-BE49-F238E27FC236}">
                <a16:creationId xmlns:a16="http://schemas.microsoft.com/office/drawing/2014/main" id="{C7B96917-A007-4514-AAE1-481F2B2BF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931069"/>
            <a:ext cx="2857500" cy="3009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5537B-EBF1-40F0-884A-8C6B3D25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3C098-505A-4287-AF6E-9C8601CE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8406"/>
          </a:xfrm>
        </p:spPr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C8502-0B55-49F8-B4D8-C5B0CAC8D1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42765"/>
            <a:ext cx="8228012" cy="38863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 volatile programable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 common interface is SPI (1,4 or 8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Sector based (4KB, 8KB, 16KB, 64KB, 128KB) – ESP32’s flash sector size is 4KB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erase the state of all erased bits is logic 1(0xFFFFFFFF)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 set any bit to 0, but cannot set it back to 1 unless we </a:t>
            </a:r>
            <a:r>
              <a:rPr lang="en-US" sz="1400" b="1" dirty="0"/>
              <a:t>erase a complete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Sector can be erased around </a:t>
            </a:r>
            <a:r>
              <a:rPr lang="en-US" sz="1400" b="1" dirty="0"/>
              <a:t>100000</a:t>
            </a:r>
            <a:r>
              <a:rPr lang="en-US" sz="1400" dirty="0"/>
              <a:t> times!! That’s all!!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Erase operation is long (~10ms)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suitable serving a memory for counters (will stop functioning after 100000 time!)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Sectors can be protected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1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BAA111-B3B8-44D3-8D6D-FB4FC9A4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64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38C45-5E75-438A-A5D4-ECCB409F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3" y="173936"/>
            <a:ext cx="4465637" cy="442097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6FAD67-4A80-4D7A-BF14-3FA6027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3192012" cy="34514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300" dirty="0">
                <a:solidFill>
                  <a:srgbClr val="003C71"/>
                </a:solidFill>
              </a:rPr>
              <a:t>Main features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C3174-FC1C-46FD-9FA8-F0CAE7F2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7CD4-18F2-432F-B907-FE65C6235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283" y="807997"/>
            <a:ext cx="4006850" cy="3890356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Dual-core </a:t>
            </a:r>
            <a:r>
              <a:rPr lang="en-US" sz="1400" dirty="0" err="1"/>
              <a:t>XTensa</a:t>
            </a:r>
            <a:r>
              <a:rPr lang="en-US" sz="1400" dirty="0"/>
              <a:t> LX7 @ 240 MHz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Wi-Fi + Bluetooth 5 (LE)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Rich Set of IO Peripherals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SPI, I2C, I2S, Camera, LCD, 45 IOs, SD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Ultra-low-power (ULP) core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FreeRTOS</a:t>
            </a:r>
            <a:r>
              <a:rPr lang="en-US" sz="1400" dirty="0"/>
              <a:t> OS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Multi tasks, Queues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AI Acceleration Support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File System + EEPROM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384KB SRAM , up to 8MB SPI-</a:t>
            </a:r>
            <a:r>
              <a:rPr lang="en-US" sz="1400" b="1" dirty="0"/>
              <a:t>RAM</a:t>
            </a:r>
            <a:r>
              <a:rPr lang="en-US" sz="1400" dirty="0"/>
              <a:t>,  up to 32MB flash memory (Programs + file system)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Touch sensor pins</a:t>
            </a:r>
          </a:p>
        </p:txBody>
      </p:sp>
    </p:spTree>
    <p:extLst>
      <p:ext uri="{BB962C8B-B14F-4D97-AF65-F5344CB8AC3E}">
        <p14:creationId xmlns:p14="http://schemas.microsoft.com/office/powerpoint/2010/main" val="279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B084F-0E54-4D2D-A8C2-4B8484E3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C466EF-1FF9-4BDB-8C85-7D7364FD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51"/>
          </a:xfrm>
        </p:spPr>
        <p:txBody>
          <a:bodyPr/>
          <a:lstStyle/>
          <a:p>
            <a:r>
              <a:rPr lang="en-US" dirty="0" err="1"/>
              <a:t>EEprom</a:t>
            </a:r>
            <a:r>
              <a:rPr lang="en-US" dirty="0"/>
              <a:t> memory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A3305-D4FA-4586-9996-D6366148BB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9499"/>
            <a:ext cx="8228012" cy="39396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sizes (2KB to 64KB)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Size to price ratio is bad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You can write to any byte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Most common interface is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Very slow and mostly used for saving configuration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ESP32’s EEPROM is emulated on the main flash and is occupying one sector (4KB)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How to use: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EEPROM.begin</a:t>
            </a:r>
            <a:r>
              <a:rPr lang="en-US" dirty="0"/>
              <a:t>(512);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Size up to 4096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EEPROM.write</a:t>
            </a:r>
            <a:r>
              <a:rPr lang="en-US" dirty="0"/>
              <a:t>(12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/*Address*/,</a:t>
            </a:r>
            <a:r>
              <a:rPr lang="en-US" dirty="0"/>
              <a:t>100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/*Data*/</a:t>
            </a:r>
            <a:r>
              <a:rPr lang="en-US" dirty="0"/>
              <a:t>);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EEPROM.commit</a:t>
            </a:r>
            <a:r>
              <a:rPr lang="en-US" dirty="0"/>
              <a:t>();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Save the data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437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B328D-40F2-4326-8FF4-0A162E38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698A3-A394-428B-8CBD-3E53D318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ESP32 Flash memory Partitions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905A3-79CC-40F4-BEDC-EE56872B52E5}"/>
              </a:ext>
            </a:extLst>
          </p:cNvPr>
          <p:cNvSpPr/>
          <p:nvPr/>
        </p:nvSpPr>
        <p:spPr>
          <a:xfrm>
            <a:off x="455613" y="1645170"/>
            <a:ext cx="1954717" cy="9503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partition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567001-EB11-47EF-978F-A5A894EC50B5}"/>
              </a:ext>
            </a:extLst>
          </p:cNvPr>
          <p:cNvSpPr/>
          <p:nvPr/>
        </p:nvSpPr>
        <p:spPr>
          <a:xfrm>
            <a:off x="455613" y="2595547"/>
            <a:ext cx="1954717" cy="95037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partition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1156B-FA24-4821-AEA8-4C8EECD70864}"/>
              </a:ext>
            </a:extLst>
          </p:cNvPr>
          <p:cNvSpPr/>
          <p:nvPr/>
        </p:nvSpPr>
        <p:spPr>
          <a:xfrm>
            <a:off x="455613" y="3545925"/>
            <a:ext cx="1954717" cy="4796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SPIFFS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EF68F-2A51-4F3F-84E9-81B46E66A79A}"/>
              </a:ext>
            </a:extLst>
          </p:cNvPr>
          <p:cNvSpPr txBox="1"/>
          <p:nvPr/>
        </p:nvSpPr>
        <p:spPr>
          <a:xfrm>
            <a:off x="2566228" y="2035719"/>
            <a:ext cx="953374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1.2MB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214E9-3627-4240-BC71-584D58DD9566}"/>
              </a:ext>
            </a:extLst>
          </p:cNvPr>
          <p:cNvSpPr txBox="1"/>
          <p:nvPr/>
        </p:nvSpPr>
        <p:spPr>
          <a:xfrm>
            <a:off x="2566228" y="2986096"/>
            <a:ext cx="953374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1.2MB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63CD7-FEF2-4C51-B739-59B36D2B02BC}"/>
              </a:ext>
            </a:extLst>
          </p:cNvPr>
          <p:cNvSpPr txBox="1"/>
          <p:nvPr/>
        </p:nvSpPr>
        <p:spPr>
          <a:xfrm>
            <a:off x="2566228" y="3701128"/>
            <a:ext cx="953374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1.5MB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25B9B-2601-470C-AA61-E0BDC5580337}"/>
              </a:ext>
            </a:extLst>
          </p:cNvPr>
          <p:cNvSpPr txBox="1"/>
          <p:nvPr/>
        </p:nvSpPr>
        <p:spPr>
          <a:xfrm>
            <a:off x="455613" y="866431"/>
            <a:ext cx="2695319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Partition table is flexible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Can be set through visual micro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FB6151-F18E-444E-A545-A5AD7004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97" y="308848"/>
            <a:ext cx="4439516" cy="43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70F73-4B56-4ADE-8126-4EDB3A82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6F1DB-005B-4A01-886A-7787F890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SPIFFS – SPI flash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5E2CB-43FE-48B1-BF67-853B391A1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74557"/>
            <a:ext cx="8228012" cy="39545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Resides on the ESP32’s flash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data folder in the sketch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it through visual 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accessible in 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@ ESP32_SPIFFSdemo.ino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Copy the data folder into sketch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CCE47-E1F7-4628-BC91-4B308D24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157" y="253600"/>
            <a:ext cx="3459558" cy="1981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F8B3C-80A8-4AC9-AC1C-54AF539B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1" y="2430303"/>
            <a:ext cx="4183519" cy="2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1" y="135968"/>
            <a:ext cx="8229600" cy="386569"/>
          </a:xfrm>
        </p:spPr>
        <p:txBody>
          <a:bodyPr/>
          <a:lstStyle/>
          <a:p>
            <a:r>
              <a:rPr lang="en-US" dirty="0"/>
              <a:t>File System - SPIFFS</a:t>
            </a:r>
          </a:p>
        </p:txBody>
      </p:sp>
      <p:pic>
        <p:nvPicPr>
          <p:cNvPr id="7170" name="Picture 2" descr="What is a Zip File?">
            <a:extLst>
              <a:ext uri="{FF2B5EF4-FFF2-40B4-BE49-F238E27FC236}">
                <a16:creationId xmlns:a16="http://schemas.microsoft.com/office/drawing/2014/main" id="{F77266D6-C972-412C-988A-E710E798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89" y="1843537"/>
            <a:ext cx="2687228" cy="20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4868C-1CC4-493A-A334-E3112BBC5811}"/>
              </a:ext>
            </a:extLst>
          </p:cNvPr>
          <p:cNvSpPr txBox="1"/>
          <p:nvPr/>
        </p:nvSpPr>
        <p:spPr>
          <a:xfrm>
            <a:off x="192931" y="850714"/>
            <a:ext cx="55200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void setup</a:t>
            </a:r>
            <a:r>
              <a:rPr lang="en-US" sz="800" dirty="0"/>
              <a:t>() {	// Launch SPIFFS file system  </a:t>
            </a:r>
          </a:p>
          <a:p>
            <a:r>
              <a:rPr lang="en-US" sz="800" dirty="0"/>
              <a:t>	if (!</a:t>
            </a:r>
            <a:r>
              <a:rPr lang="en-US" sz="800" dirty="0" err="1"/>
              <a:t>SPIFFS.begin</a:t>
            </a:r>
            <a:r>
              <a:rPr lang="en-US" sz="800" dirty="0"/>
              <a:t>()) 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Serial.println</a:t>
            </a:r>
            <a:r>
              <a:rPr lang="en-US" sz="800" dirty="0"/>
              <a:t>("An Error has occurred while mounting SPIFFS");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}</a:t>
            </a:r>
          </a:p>
          <a:p>
            <a:r>
              <a:rPr lang="en-US" sz="800" b="1" dirty="0"/>
              <a:t>void loop</a:t>
            </a:r>
            <a:r>
              <a:rPr lang="en-US" sz="800" dirty="0"/>
              <a:t>() {	</a:t>
            </a:r>
          </a:p>
          <a:p>
            <a:r>
              <a:rPr lang="en-US" sz="800" dirty="0"/>
              <a:t>	File </a:t>
            </a:r>
            <a:r>
              <a:rPr lang="en-US" sz="800" dirty="0" err="1"/>
              <a:t>file</a:t>
            </a:r>
            <a:r>
              <a:rPr lang="en-US" sz="800" dirty="0"/>
              <a:t> = </a:t>
            </a:r>
            <a:r>
              <a:rPr lang="en-US" sz="800" dirty="0" err="1"/>
              <a:t>SPIFFS.open</a:t>
            </a:r>
            <a:r>
              <a:rPr lang="en-US" sz="800" dirty="0"/>
              <a:t>("/TestFile.txt");</a:t>
            </a:r>
          </a:p>
          <a:p>
            <a:r>
              <a:rPr lang="en-US" sz="800" dirty="0"/>
              <a:t>	char </a:t>
            </a:r>
            <a:r>
              <a:rPr lang="en-US" sz="800" dirty="0" err="1"/>
              <a:t>buf</a:t>
            </a:r>
            <a:r>
              <a:rPr lang="en-US" sz="800" dirty="0"/>
              <a:t>[100];</a:t>
            </a:r>
          </a:p>
          <a:p>
            <a:r>
              <a:rPr lang="en-US" sz="800" dirty="0"/>
              <a:t>	int </a:t>
            </a:r>
            <a:r>
              <a:rPr lang="en-US" sz="800" dirty="0" err="1"/>
              <a:t>fileSize</a:t>
            </a:r>
            <a:r>
              <a:rPr lang="en-US" sz="800" dirty="0"/>
              <a:t>;</a:t>
            </a:r>
          </a:p>
          <a:p>
            <a:r>
              <a:rPr lang="en-US" sz="800" dirty="0"/>
              <a:t>	if (!file) 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Serial.println</a:t>
            </a:r>
            <a:r>
              <a:rPr lang="en-US" sz="800" dirty="0"/>
              <a:t>("Failed to open file for reading");</a:t>
            </a:r>
          </a:p>
          <a:p>
            <a:r>
              <a:rPr lang="en-US" sz="800" dirty="0"/>
              <a:t>		while (1);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	</a:t>
            </a:r>
            <a:r>
              <a:rPr lang="en-US" sz="800" dirty="0" err="1"/>
              <a:t>Serial.print</a:t>
            </a:r>
            <a:r>
              <a:rPr lang="en-US" sz="800" dirty="0"/>
              <a:t>("File size: ");</a:t>
            </a:r>
          </a:p>
          <a:p>
            <a:r>
              <a:rPr lang="en-US" sz="800" dirty="0"/>
              <a:t>	</a:t>
            </a:r>
            <a:r>
              <a:rPr lang="en-US" sz="800" dirty="0" err="1"/>
              <a:t>Serial.println</a:t>
            </a:r>
            <a:r>
              <a:rPr lang="en-US" sz="800" dirty="0"/>
              <a:t>(</a:t>
            </a:r>
            <a:r>
              <a:rPr lang="en-US" sz="800" dirty="0" err="1"/>
              <a:t>fileSize</a:t>
            </a:r>
            <a:r>
              <a:rPr lang="en-US" sz="800" dirty="0"/>
              <a:t> = </a:t>
            </a:r>
            <a:r>
              <a:rPr lang="en-US" sz="800" dirty="0" err="1"/>
              <a:t>file.size</a:t>
            </a:r>
            <a:r>
              <a:rPr lang="en-US" sz="800" dirty="0"/>
              <a:t>());</a:t>
            </a:r>
          </a:p>
          <a:p>
            <a:r>
              <a:rPr lang="en-US" sz="800" dirty="0"/>
              <a:t>	if (</a:t>
            </a:r>
            <a:r>
              <a:rPr lang="en-US" sz="800" dirty="0" err="1"/>
              <a:t>fileSize</a:t>
            </a:r>
            <a:r>
              <a:rPr lang="en-US" sz="800" dirty="0"/>
              <a:t> &lt; 100)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file.readBytes</a:t>
            </a:r>
            <a:r>
              <a:rPr lang="en-US" sz="800" dirty="0"/>
              <a:t>(</a:t>
            </a:r>
            <a:r>
              <a:rPr lang="en-US" sz="800" dirty="0" err="1"/>
              <a:t>buf</a:t>
            </a:r>
            <a:r>
              <a:rPr lang="en-US" sz="800" dirty="0"/>
              <a:t>, </a:t>
            </a:r>
            <a:r>
              <a:rPr lang="en-US" sz="800" dirty="0" err="1"/>
              <a:t>fileSize</a:t>
            </a:r>
            <a:r>
              <a:rPr lang="en-US" sz="800" dirty="0"/>
              <a:t>);</a:t>
            </a:r>
          </a:p>
          <a:p>
            <a:r>
              <a:rPr lang="en-US" sz="800" dirty="0"/>
              <a:t>		for (</a:t>
            </a:r>
            <a:r>
              <a:rPr lang="en-US" sz="800" dirty="0" err="1"/>
              <a:t>size_t</a:t>
            </a:r>
            <a:r>
              <a:rPr lang="en-US" sz="800" dirty="0"/>
              <a:t> i = 0; i &lt; </a:t>
            </a:r>
            <a:r>
              <a:rPr lang="en-US" sz="800" dirty="0" err="1"/>
              <a:t>fileSize</a:t>
            </a:r>
            <a:r>
              <a:rPr lang="en-US" sz="800" dirty="0"/>
              <a:t>; i++)</a:t>
            </a:r>
          </a:p>
          <a:p>
            <a:r>
              <a:rPr lang="en-US" sz="800" dirty="0"/>
              <a:t>		{</a:t>
            </a:r>
          </a:p>
          <a:p>
            <a:r>
              <a:rPr lang="en-US" sz="800" dirty="0"/>
              <a:t>			</a:t>
            </a:r>
            <a:r>
              <a:rPr lang="en-US" sz="800" dirty="0" err="1"/>
              <a:t>printf</a:t>
            </a:r>
            <a:r>
              <a:rPr lang="en-US" sz="800" dirty="0"/>
              <a:t>("%c", </a:t>
            </a:r>
            <a:r>
              <a:rPr lang="en-US" sz="800" dirty="0" err="1"/>
              <a:t>buf</a:t>
            </a:r>
            <a:r>
              <a:rPr lang="en-US" sz="800" dirty="0"/>
              <a:t>[i]);</a:t>
            </a:r>
          </a:p>
          <a:p>
            <a:r>
              <a:rPr lang="en-US" sz="800" dirty="0"/>
              <a:t>		}</a:t>
            </a:r>
          </a:p>
          <a:p>
            <a:r>
              <a:rPr lang="en-US" sz="800" dirty="0"/>
              <a:t>		</a:t>
            </a:r>
            <a:r>
              <a:rPr lang="en-US" sz="800" dirty="0" err="1"/>
              <a:t>printf</a:t>
            </a:r>
            <a:r>
              <a:rPr lang="en-US" sz="800" dirty="0"/>
              <a:t>("\n");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	</a:t>
            </a:r>
            <a:r>
              <a:rPr lang="en-US" sz="800" dirty="0" err="1"/>
              <a:t>file.close</a:t>
            </a:r>
            <a:r>
              <a:rPr lang="en-US" sz="800" dirty="0"/>
              <a:t>();</a:t>
            </a:r>
          </a:p>
          <a:p>
            <a:r>
              <a:rPr lang="en-US" sz="800" dirty="0"/>
              <a:t>while (1);} </a:t>
            </a:r>
          </a:p>
        </p:txBody>
      </p:sp>
    </p:spTree>
    <p:extLst>
      <p:ext uri="{BB962C8B-B14F-4D97-AF65-F5344CB8AC3E}">
        <p14:creationId xmlns:p14="http://schemas.microsoft.com/office/powerpoint/2010/main" val="30349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1" y="135968"/>
            <a:ext cx="8229600" cy="386569"/>
          </a:xfrm>
        </p:spPr>
        <p:txBody>
          <a:bodyPr/>
          <a:lstStyle/>
          <a:p>
            <a:r>
              <a:rPr lang="en-US" dirty="0"/>
              <a:t>File System – SD card over SPI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4589-E974-4305-9017-75BE6CD31656}"/>
              </a:ext>
            </a:extLst>
          </p:cNvPr>
          <p:cNvSpPr txBox="1"/>
          <p:nvPr/>
        </p:nvSpPr>
        <p:spPr>
          <a:xfrm>
            <a:off x="5271487" y="1041850"/>
            <a:ext cx="2949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FAT32 full support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Possible to load new code from SD!</a:t>
            </a:r>
          </a:p>
        </p:txBody>
      </p:sp>
      <p:pic>
        <p:nvPicPr>
          <p:cNvPr id="7170" name="Picture 2" descr="What is a Zip File?">
            <a:extLst>
              <a:ext uri="{FF2B5EF4-FFF2-40B4-BE49-F238E27FC236}">
                <a16:creationId xmlns:a16="http://schemas.microsoft.com/office/drawing/2014/main" id="{F77266D6-C972-412C-988A-E710E798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89" y="1843537"/>
            <a:ext cx="2687228" cy="20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4868C-1CC4-493A-A334-E3112BBC5811}"/>
              </a:ext>
            </a:extLst>
          </p:cNvPr>
          <p:cNvSpPr txBox="1"/>
          <p:nvPr/>
        </p:nvSpPr>
        <p:spPr>
          <a:xfrm>
            <a:off x="105894" y="628772"/>
            <a:ext cx="552009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FS.h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SD.h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"PCF8574.h"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SPIClass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(HSPI); // VSPI is used by LCD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bool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PCF8574 pcf8574(0x21);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// the setup function runs once when you press reset or power the board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void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setup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() {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/>
                </a:solidFill>
                <a:latin typeface="Intel Clear"/>
              </a:rPr>
              <a:t>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Serial.begin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(115200);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pcf8574.begin();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pcf8574.pinMode(P0, OUTPUT); // SD 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pcf8574.digitalWrite(P0, LOW); // Set SD card chip select to low (enabled)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(15, 36, 13, -1);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if (!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(50,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, 1000000, "/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", 5))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printf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("Failed to mount SD card!\n");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= false;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else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printf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("SD card mounted on VSPI.\n");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= true;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}// the loop function runs over and over again until power down or reset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void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loop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() {	if (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listSDcardFiles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("/");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while (1);} </a:t>
            </a:r>
          </a:p>
        </p:txBody>
      </p:sp>
    </p:spTree>
    <p:extLst>
      <p:ext uri="{BB962C8B-B14F-4D97-AF65-F5344CB8AC3E}">
        <p14:creationId xmlns:p14="http://schemas.microsoft.com/office/powerpoint/2010/main" val="29698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32657-CEB3-4C52-9CB4-08C887DF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txBody>
          <a:bodyPr anchor="b">
            <a:normAutofit/>
          </a:bodyPr>
          <a:lstStyle/>
          <a:p>
            <a:r>
              <a:rPr lang="en-US"/>
              <a:t>OTA (Over the air update)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36E3A-1B50-457F-A868-F03A71527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125140"/>
          </a:xfrm>
        </p:spPr>
        <p:txBody>
          <a:bodyPr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update the FW directly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Directly from a PC using Web Server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Over The Air – MyriadRF">
            <a:extLst>
              <a:ext uri="{FF2B5EF4-FFF2-40B4-BE49-F238E27FC236}">
                <a16:creationId xmlns:a16="http://schemas.microsoft.com/office/drawing/2014/main" id="{4D240EFD-785B-472E-A376-BEA3ABD1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1866" y="1"/>
            <a:ext cx="5280268" cy="257413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3652224-F068-43C4-9513-3FAC78A817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Useful information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0287835"/>
              </p:ext>
            </p:extLst>
          </p:nvPr>
        </p:nvGraphicFramePr>
        <p:xfrm>
          <a:off x="457201" y="858837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8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B5C0B-92F2-42BD-B0E8-FE52EF6C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6AC7B0-749A-48A5-90EE-3D3C6B1D33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9994" y="3961781"/>
            <a:ext cx="8228012" cy="769823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GPIO2 - Strapping pin - </a:t>
            </a:r>
            <a:r>
              <a:rPr lang="en-US" sz="1200" b="1" dirty="0"/>
              <a:t>will not load</a:t>
            </a:r>
            <a:r>
              <a:rPr lang="en-US" sz="1200" dirty="0"/>
              <a:t> </a:t>
            </a:r>
            <a:r>
              <a:rPr lang="en-US" sz="1200" b="1" dirty="0"/>
              <a:t>FW</a:t>
            </a:r>
            <a:r>
              <a:rPr lang="en-US" sz="1200" dirty="0"/>
              <a:t> if pulled down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GPIO12 - Strapping pin - </a:t>
            </a:r>
            <a:r>
              <a:rPr lang="en-US" sz="1200" b="1" dirty="0"/>
              <a:t>will not boot</a:t>
            </a:r>
            <a:r>
              <a:rPr lang="en-US" sz="1200" dirty="0"/>
              <a:t> if pulled high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GPIO34-39 can only be set as input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ADC2 pins cannot be used when Wi-Fi is 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5A03C-F7CB-4352-A684-55D13D71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73" y="0"/>
            <a:ext cx="6513853" cy="37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5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D913C94-2190-4C60-B989-AB8E563A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251"/>
            <a:ext cx="9144000" cy="48215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A049-9ED6-47B6-B719-7A78E060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87C4A-70CC-43E7-AA18-924A96E3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52" y="1844368"/>
            <a:ext cx="997001" cy="882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FFC91-67BD-4E06-9D02-C5C25AF2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78" y="665825"/>
            <a:ext cx="933498" cy="1060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CF5967-9E8B-43AC-BD40-B86A9CF22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539" y="2883504"/>
            <a:ext cx="939848" cy="9207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16BE5E-1664-47ED-9B7D-A762A30A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432" y="2462216"/>
            <a:ext cx="869995" cy="863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6404D6-DFE5-41C9-8BF5-E82A054E1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357" y="1299850"/>
            <a:ext cx="1301817" cy="88904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13AA05F-81CF-4E3F-97F5-A32E2D0DCF47}"/>
              </a:ext>
            </a:extLst>
          </p:cNvPr>
          <p:cNvSpPr txBox="1">
            <a:spLocks/>
          </p:cNvSpPr>
          <p:nvPr/>
        </p:nvSpPr>
        <p:spPr>
          <a:xfrm>
            <a:off x="2435352" y="288160"/>
            <a:ext cx="3192012" cy="3451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R="0" indent="0" algn="ctr" fontAlgn="auto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spc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The whole family</a:t>
            </a:r>
          </a:p>
        </p:txBody>
      </p:sp>
    </p:spTree>
    <p:extLst>
      <p:ext uri="{BB962C8B-B14F-4D97-AF65-F5344CB8AC3E}">
        <p14:creationId xmlns:p14="http://schemas.microsoft.com/office/powerpoint/2010/main" val="1086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55ADEF3-8558-4729-A817-0F918319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73" y="0"/>
            <a:ext cx="9180473" cy="4758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93712-B70B-432F-8ADE-FB6D203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" y="1423988"/>
            <a:ext cx="1824038" cy="298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6A906-F012-4964-AC91-2E97CAEC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63" y="1423988"/>
            <a:ext cx="1985963" cy="1671638"/>
          </a:xfrm>
          <a:prstGeom prst="rect">
            <a:avLst/>
          </a:prstGeom>
        </p:spPr>
      </p:pic>
      <p:pic>
        <p:nvPicPr>
          <p:cNvPr id="16" name="Picture 2" descr="Espcopter - YouTube">
            <a:extLst>
              <a:ext uri="{FF2B5EF4-FFF2-40B4-BE49-F238E27FC236}">
                <a16:creationId xmlns:a16="http://schemas.microsoft.com/office/drawing/2014/main" id="{88CE99C3-ED54-4482-BF88-DD14F727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423988"/>
            <a:ext cx="2270125" cy="167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3C175-20D7-45CD-870B-615C736F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575" y="1423988"/>
            <a:ext cx="1920875" cy="1671638"/>
          </a:xfrm>
          <a:prstGeom prst="rect">
            <a:avLst/>
          </a:prstGeom>
        </p:spPr>
      </p:pic>
      <p:pic>
        <p:nvPicPr>
          <p:cNvPr id="14" name="Picture 6" descr="Robot Zero One - Posts | Facebook">
            <a:extLst>
              <a:ext uri="{FF2B5EF4-FFF2-40B4-BE49-F238E27FC236}">
                <a16:creationId xmlns:a16="http://schemas.microsoft.com/office/drawing/2014/main" id="{A89FF718-1181-4F0F-90A7-14A2E2CF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170238"/>
            <a:ext cx="2320925" cy="1236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651753-B2F3-4029-B429-43ADAED96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800" y="3170238"/>
            <a:ext cx="1455738" cy="1236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7DCB2-E79E-4FF4-B587-D0EB3628E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150" y="3170238"/>
            <a:ext cx="2400300" cy="1236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E3088-55C1-4616-8107-A5AA40D0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9240C-D0E5-4161-BB2E-EE5ADEED43AE}"/>
              </a:ext>
            </a:extLst>
          </p:cNvPr>
          <p:cNvSpPr txBox="1"/>
          <p:nvPr/>
        </p:nvSpPr>
        <p:spPr>
          <a:xfrm>
            <a:off x="2116530" y="181750"/>
            <a:ext cx="511731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Some cool projects</a:t>
            </a:r>
          </a:p>
        </p:txBody>
      </p:sp>
    </p:spTree>
    <p:extLst>
      <p:ext uri="{BB962C8B-B14F-4D97-AF65-F5344CB8AC3E}">
        <p14:creationId xmlns:p14="http://schemas.microsoft.com/office/powerpoint/2010/main" val="41408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D3B54-5116-4D3A-9821-40A555A0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F314E-F06D-4E47-9B2B-A30E6651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3717"/>
          </a:xfrm>
        </p:spPr>
        <p:txBody>
          <a:bodyPr/>
          <a:lstStyle/>
          <a:p>
            <a:r>
              <a:rPr lang="en-US" dirty="0"/>
              <a:t>Device driver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BC49B-D9C6-4F23-8F8D-461194E2C6C2}"/>
              </a:ext>
            </a:extLst>
          </p:cNvPr>
          <p:cNvSpPr/>
          <p:nvPr/>
        </p:nvSpPr>
        <p:spPr>
          <a:xfrm>
            <a:off x="1834797" y="887419"/>
            <a:ext cx="1472034" cy="15469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 Controller</a:t>
            </a:r>
          </a:p>
          <a:p>
            <a:pPr algn="ctr"/>
            <a:r>
              <a:rPr lang="en-US" dirty="0"/>
              <a:t>(ESP32)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F8C39-B7E2-4899-8772-DBAFB475AAB1}"/>
              </a:ext>
            </a:extLst>
          </p:cNvPr>
          <p:cNvSpPr/>
          <p:nvPr/>
        </p:nvSpPr>
        <p:spPr>
          <a:xfrm>
            <a:off x="5468412" y="887418"/>
            <a:ext cx="1472034" cy="15469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  <a:p>
            <a:pPr algn="ctr"/>
            <a:r>
              <a:rPr lang="en-US" dirty="0"/>
              <a:t>(LCD for Example)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6FA37-30A9-42FB-8B73-62C383ADA2B4}"/>
              </a:ext>
            </a:extLst>
          </p:cNvPr>
          <p:cNvSpPr/>
          <p:nvPr/>
        </p:nvSpPr>
        <p:spPr>
          <a:xfrm>
            <a:off x="3431249" y="887419"/>
            <a:ext cx="1912745" cy="154698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Enable us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Utilize the device’s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Initialize the 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F971A-D1FA-4F31-A253-8AA5628EC4B8}"/>
              </a:ext>
            </a:extLst>
          </p:cNvPr>
          <p:cNvSpPr txBox="1"/>
          <p:nvPr/>
        </p:nvSpPr>
        <p:spPr>
          <a:xfrm>
            <a:off x="3431248" y="572833"/>
            <a:ext cx="1912745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Device Driver</a:t>
            </a:r>
          </a:p>
          <a:p>
            <a:pPr algn="ctr"/>
            <a:endParaRPr lang="en-US" dirty="0" err="1">
              <a:solidFill>
                <a:srgbClr val="003C7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C1D73-7917-4CD7-9C4F-F366B0103A84}"/>
              </a:ext>
            </a:extLst>
          </p:cNvPr>
          <p:cNvSpPr txBox="1"/>
          <p:nvPr/>
        </p:nvSpPr>
        <p:spPr>
          <a:xfrm>
            <a:off x="3431248" y="3113241"/>
            <a:ext cx="1912745" cy="83099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dirty="0"/>
              <a:t>Device Driver</a:t>
            </a:r>
          </a:p>
          <a:p>
            <a:pPr algn="ctr"/>
            <a:r>
              <a:rPr lang="en-US" dirty="0"/>
              <a:t>SW structure</a:t>
            </a:r>
          </a:p>
          <a:p>
            <a:pPr algn="ctr"/>
            <a:endParaRPr lang="en-US" dirty="0" err="1">
              <a:solidFill>
                <a:srgbClr val="003C7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B4AFAC-D758-42B1-9C41-03280211D87D}"/>
              </a:ext>
            </a:extLst>
          </p:cNvPr>
          <p:cNvSpPr/>
          <p:nvPr/>
        </p:nvSpPr>
        <p:spPr>
          <a:xfrm>
            <a:off x="3431248" y="3729553"/>
            <a:ext cx="1866277" cy="31179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D07EA7-B1A9-44CA-9084-73D3E8209A1B}"/>
              </a:ext>
            </a:extLst>
          </p:cNvPr>
          <p:cNvSpPr/>
          <p:nvPr/>
        </p:nvSpPr>
        <p:spPr>
          <a:xfrm>
            <a:off x="3431248" y="4041348"/>
            <a:ext cx="1866277" cy="31179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B57E3-D2D3-4B86-BB08-50EDA5C45D70}"/>
              </a:ext>
            </a:extLst>
          </p:cNvPr>
          <p:cNvSpPr txBox="1"/>
          <p:nvPr/>
        </p:nvSpPr>
        <p:spPr>
          <a:xfrm>
            <a:off x="5375474" y="3800811"/>
            <a:ext cx="191274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H</a:t>
            </a:r>
            <a:r>
              <a:rPr lang="en-US" sz="1100" dirty="0">
                <a:solidFill>
                  <a:srgbClr val="003C71"/>
                </a:solidFill>
              </a:rPr>
              <a:t>ardware </a:t>
            </a:r>
            <a:r>
              <a:rPr lang="en-US" sz="1100" b="1" dirty="0">
                <a:solidFill>
                  <a:srgbClr val="003C71"/>
                </a:solidFill>
              </a:rPr>
              <a:t>A</a:t>
            </a:r>
            <a:r>
              <a:rPr lang="en-US" sz="1100" dirty="0">
                <a:solidFill>
                  <a:srgbClr val="003C71"/>
                </a:solidFill>
              </a:rPr>
              <a:t>bstraction </a:t>
            </a:r>
            <a:r>
              <a:rPr lang="en-US" sz="1100" b="1" dirty="0">
                <a:solidFill>
                  <a:srgbClr val="003C71"/>
                </a:solidFill>
              </a:rPr>
              <a:t>L</a:t>
            </a:r>
            <a:r>
              <a:rPr lang="en-US" sz="1100" dirty="0">
                <a:solidFill>
                  <a:srgbClr val="003C71"/>
                </a:solidFill>
              </a:rPr>
              <a:t>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63E13-E17E-4DA0-BCB8-EB9DFEEE3377}"/>
              </a:ext>
            </a:extLst>
          </p:cNvPr>
          <p:cNvSpPr txBox="1"/>
          <p:nvPr/>
        </p:nvSpPr>
        <p:spPr>
          <a:xfrm>
            <a:off x="5375474" y="4011369"/>
            <a:ext cx="2344461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A</a:t>
            </a:r>
            <a:r>
              <a:rPr lang="en-US" sz="1100" dirty="0">
                <a:solidFill>
                  <a:srgbClr val="003C71"/>
                </a:solidFill>
              </a:rPr>
              <a:t>pplication</a:t>
            </a:r>
            <a:r>
              <a:rPr lang="en-US" dirty="0"/>
              <a:t> </a:t>
            </a:r>
            <a:r>
              <a:rPr lang="en-US" sz="1100" b="1" dirty="0">
                <a:solidFill>
                  <a:srgbClr val="003C71"/>
                </a:solidFill>
              </a:rPr>
              <a:t>P</a:t>
            </a:r>
            <a:r>
              <a:rPr lang="en-US" sz="1100" dirty="0">
                <a:solidFill>
                  <a:srgbClr val="003C71"/>
                </a:solidFill>
              </a:rPr>
              <a:t>rogramming </a:t>
            </a:r>
            <a:r>
              <a:rPr lang="en-US" sz="1100" b="1" dirty="0">
                <a:solidFill>
                  <a:srgbClr val="003C71"/>
                </a:solidFill>
              </a:rPr>
              <a:t>I</a:t>
            </a:r>
            <a:r>
              <a:rPr lang="en-US" sz="1100" dirty="0">
                <a:solidFill>
                  <a:srgbClr val="003C71"/>
                </a:solidFill>
              </a:rPr>
              <a:t>nterface</a:t>
            </a:r>
          </a:p>
        </p:txBody>
      </p:sp>
    </p:spTree>
    <p:extLst>
      <p:ext uri="{BB962C8B-B14F-4D97-AF65-F5344CB8AC3E}">
        <p14:creationId xmlns:p14="http://schemas.microsoft.com/office/powerpoint/2010/main" val="27597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D8892E-8CF3-4C15-9812-0758BB6B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7AF43-7DD7-4211-9560-6D51ACE81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77" y="743188"/>
            <a:ext cx="4492123" cy="391526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When using a driver for the first time:</a:t>
            </a:r>
          </a:p>
          <a:p>
            <a:pPr marL="511175" lvl="1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We need to place the driver in the library Arduino folder</a:t>
            </a:r>
          </a:p>
          <a:p>
            <a:pPr marL="511175" lvl="1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We might need to do a small porting or adaptations 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Types of adaptions we might face:</a:t>
            </a:r>
          </a:p>
          <a:p>
            <a:pPr marL="511175" lvl="1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The simplest one is just providing basic parameters such as: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I\O pins mapping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I2C address 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Unit index (in case we have multiple instances of the same unit)</a:t>
            </a:r>
          </a:p>
          <a:p>
            <a:pPr marL="511175" lvl="1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Next will need a background task or an interrupt service routine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In most cases an example is provided</a:t>
            </a:r>
          </a:p>
          <a:p>
            <a:pPr marL="511175" lvl="1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A More complicated one will need an accessor - meaning: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We will need to inherent a C++ class and link\implement HAL functions</a:t>
            </a:r>
          </a:p>
          <a:p>
            <a:pPr marL="857250" lvl="2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1C5"/>
                </a:solidFill>
              </a:rPr>
              <a:t>I will go through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31ED4-7072-440C-94E1-9A855444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31" y="1290066"/>
            <a:ext cx="4005264" cy="256336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B3ADD0-F7C9-406B-A804-C87353E9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Getting started with a driver</a:t>
            </a:r>
          </a:p>
        </p:txBody>
      </p:sp>
    </p:spTree>
    <p:extLst>
      <p:ext uri="{BB962C8B-B14F-4D97-AF65-F5344CB8AC3E}">
        <p14:creationId xmlns:p14="http://schemas.microsoft.com/office/powerpoint/2010/main" val="15086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3347</Words>
  <Application>Microsoft Office PowerPoint</Application>
  <PresentationFormat>On-screen Show (16:9)</PresentationFormat>
  <Paragraphs>564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Intel Clear</vt:lpstr>
      <vt:lpstr>Intel Clear Pro</vt:lpstr>
      <vt:lpstr>Wingdings</vt:lpstr>
      <vt:lpstr>Int_PPT Template_ClearPro_16x9</vt:lpstr>
      <vt:lpstr>1_Int_PPT Template_ClearPro_16x9</vt:lpstr>
      <vt:lpstr>intel’s makers community ESP32 for advanced makers</vt:lpstr>
      <vt:lpstr>My targets for this course</vt:lpstr>
      <vt:lpstr>Agenda</vt:lpstr>
      <vt:lpstr>What is an ESP32?</vt:lpstr>
      <vt:lpstr>Main features …</vt:lpstr>
      <vt:lpstr>PowerPoint Presentation</vt:lpstr>
      <vt:lpstr>PowerPoint Presentation</vt:lpstr>
      <vt:lpstr>Device driver</vt:lpstr>
      <vt:lpstr>Getting started with a driver</vt:lpstr>
      <vt:lpstr>HAL \ API</vt:lpstr>
      <vt:lpstr>Communication options</vt:lpstr>
      <vt:lpstr>Basic communication protocols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ESP32’s Communication ports units</vt:lpstr>
      <vt:lpstr>Wi-fi basics</vt:lpstr>
      <vt:lpstr>Communication options</vt:lpstr>
      <vt:lpstr>Wi-fi basics: our esp32 </vt:lpstr>
      <vt:lpstr>HTML</vt:lpstr>
      <vt:lpstr>webserver</vt:lpstr>
      <vt:lpstr>Webserver – what can we do with it?</vt:lpstr>
      <vt:lpstr>Webserver – workflow</vt:lpstr>
      <vt:lpstr>Webserver – Init code</vt:lpstr>
      <vt:lpstr>Webserver – INIT code</vt:lpstr>
      <vt:lpstr>Webserver – html data</vt:lpstr>
      <vt:lpstr>Webserver – html data</vt:lpstr>
      <vt:lpstr>How does it looks like…</vt:lpstr>
      <vt:lpstr>Webserver – handle the client</vt:lpstr>
      <vt:lpstr>Webserver – processing incoming data</vt:lpstr>
      <vt:lpstr>Multicast DNS</vt:lpstr>
      <vt:lpstr>No mdns on Android so… (buy an iPhone  or)</vt:lpstr>
      <vt:lpstr>PowerPoint Presentation</vt:lpstr>
      <vt:lpstr>Esp-now </vt:lpstr>
      <vt:lpstr>IOT – Controlling our ESP32 over the cloud</vt:lpstr>
      <vt:lpstr>IOT – BLYNK</vt:lpstr>
      <vt:lpstr>MQTT</vt:lpstr>
      <vt:lpstr>LoRa</vt:lpstr>
      <vt:lpstr>Multi Tasks</vt:lpstr>
      <vt:lpstr>Queues</vt:lpstr>
      <vt:lpstr>Flash memory</vt:lpstr>
      <vt:lpstr>EEprom memory</vt:lpstr>
      <vt:lpstr>ESP32 Flash memory Partitions</vt:lpstr>
      <vt:lpstr>SPIFFS – SPI flash system</vt:lpstr>
      <vt:lpstr>File System - SPIFFS</vt:lpstr>
      <vt:lpstr>File System – SD card over SPI</vt:lpstr>
      <vt:lpstr>OTA (Over the air update)</vt:lpstr>
      <vt:lpstr>Useful information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2022-09-18T13:54:24Z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